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Open Sans" panose="020B0606030504020204" pitchFamily="34" charset="0"/>
      <p:regular r:id="rId16"/>
      <p:bold r:id="rId17"/>
      <p:italic r:id="rId18"/>
      <p:boldItalic r:id="rId19"/>
    </p:embeddedFont>
    <p:embeddedFont>
      <p:font typeface="Rockwell" panose="02060603020205020403" pitchFamily="18" charset="0"/>
      <p:regular r:id="rId20"/>
      <p:bold r:id="rId21"/>
      <p:italic r:id="rId22"/>
      <p:boldItalic r:id="rId23"/>
    </p:embeddedFont>
    <p:embeddedFont>
      <p:font typeface="Rubik" panose="020B0604020202020204" charset="-79"/>
      <p:regular r:id="rId24"/>
    </p:embeddedFont>
    <p:embeddedFont>
      <p:font typeface="Rubik Bold" panose="020B0604020202020204" charset="-79"/>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605" y="9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ạ Quang,Khôi" userId="73cddc51-ecfb-42bf-bc20-655be86e5250" providerId="ADAL" clId="{A8EB6F5F-1AA8-4DFE-8D02-E4C11722C9AF}"/>
    <pc:docChg chg="custSel modSld">
      <pc:chgData name="Tạ Quang,Khôi" userId="73cddc51-ecfb-42bf-bc20-655be86e5250" providerId="ADAL" clId="{A8EB6F5F-1AA8-4DFE-8D02-E4C11722C9AF}" dt="2022-06-07T04:04:07.669" v="75" actId="2711"/>
      <pc:docMkLst>
        <pc:docMk/>
      </pc:docMkLst>
      <pc:sldChg chg="delSp modSp mod">
        <pc:chgData name="Tạ Quang,Khôi" userId="73cddc51-ecfb-42bf-bc20-655be86e5250" providerId="ADAL" clId="{A8EB6F5F-1AA8-4DFE-8D02-E4C11722C9AF}" dt="2022-06-07T04:04:07.669" v="75" actId="2711"/>
        <pc:sldMkLst>
          <pc:docMk/>
          <pc:sldMk cId="0" sldId="256"/>
        </pc:sldMkLst>
        <pc:spChg chg="mod">
          <ac:chgData name="Tạ Quang,Khôi" userId="73cddc51-ecfb-42bf-bc20-655be86e5250" providerId="ADAL" clId="{A8EB6F5F-1AA8-4DFE-8D02-E4C11722C9AF}" dt="2022-06-07T04:04:07.669" v="75" actId="2711"/>
          <ac:spMkLst>
            <pc:docMk/>
            <pc:sldMk cId="0" sldId="256"/>
            <ac:spMk id="10" creationId="{00000000-0000-0000-0000-000000000000}"/>
          </ac:spMkLst>
        </pc:spChg>
        <pc:spChg chg="del mod">
          <ac:chgData name="Tạ Quang,Khôi" userId="73cddc51-ecfb-42bf-bc20-655be86e5250" providerId="ADAL" clId="{A8EB6F5F-1AA8-4DFE-8D02-E4C11722C9AF}" dt="2022-06-07T04:03:00.964" v="3" actId="478"/>
          <ac:spMkLst>
            <pc:docMk/>
            <pc:sldMk cId="0" sldId="256"/>
            <ac:spMk id="14" creationId="{00000000-0000-0000-0000-000000000000}"/>
          </ac:spMkLst>
        </pc:spChg>
        <pc:grpChg chg="mod">
          <ac:chgData name="Tạ Quang,Khôi" userId="73cddc51-ecfb-42bf-bc20-655be86e5250" providerId="ADAL" clId="{A8EB6F5F-1AA8-4DFE-8D02-E4C11722C9AF}" dt="2022-06-07T04:04:00.894" v="74" actId="1076"/>
          <ac:grpSpMkLst>
            <pc:docMk/>
            <pc:sldMk cId="0" sldId="256"/>
            <ac:grpSpMk id="5" creationId="{00000000-0000-0000-0000-000000000000}"/>
          </ac:grpSpMkLst>
        </pc:grpChg>
        <pc:picChg chg="mod">
          <ac:chgData name="Tạ Quang,Khôi" userId="73cddc51-ecfb-42bf-bc20-655be86e5250" providerId="ADAL" clId="{A8EB6F5F-1AA8-4DFE-8D02-E4C11722C9AF}" dt="2022-06-07T04:02:39.564" v="1" actId="1076"/>
          <ac:picMkLst>
            <pc:docMk/>
            <pc:sldMk cId="0" sldId="256"/>
            <ac:picMk id="8" creationId="{00000000-0000-0000-0000-000000000000}"/>
          </ac:picMkLst>
        </pc:picChg>
      </pc:sldChg>
    </pc:docChg>
  </pc:docChgLst>
</pc:chgInfo>
</file>

<file path=ppt/media/image1.png>
</file>

<file path=ppt/media/image10.svg>
</file>

<file path=ppt/media/image11.jpeg>
</file>

<file path=ppt/media/image12.jpeg>
</file>

<file path=ppt/media/image13.jpeg>
</file>

<file path=ppt/media/image14.jpeg>
</file>

<file path=ppt/media/image15.jpeg>
</file>

<file path=ppt/media/image16.jpeg>
</file>

<file path=ppt/media/image17.png>
</file>

<file path=ppt/media/image18.svg>
</file>

<file path=ppt/media/image19.png>
</file>

<file path=ppt/media/image2.svg>
</file>

<file path=ppt/media/image20.svg>
</file>

<file path=ppt/media/image21.jpe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jpeg>
</file>

<file path=ppt/media/image31.jpeg>
</file>

<file path=ppt/media/image32.jpeg>
</file>

<file path=ppt/media/image33.jpeg>
</file>

<file path=ppt/media/image34.png>
</file>

<file path=ppt/media/image35.svg>
</file>

<file path=ppt/media/image36.png>
</file>

<file path=ppt/media/image37.svg>
</file>

<file path=ppt/media/image38.png>
</file>

<file path=ppt/media/image39.svg>
</file>

<file path=ppt/media/image4.sv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6/7/2022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18.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0.sv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sv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4.xml.rels><?xml version="1.0" encoding="UTF-8" standalone="yes"?>
<Relationships xmlns="http://schemas.openxmlformats.org/package/2006/relationships"><Relationship Id="rId3" Type="http://schemas.openxmlformats.org/officeDocument/2006/relationships/image" Target="../media/image16.jpeg"/><Relationship Id="rId7" Type="http://schemas.openxmlformats.org/officeDocument/2006/relationships/image" Target="../media/image20.sv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image" Target="../media/image25.sv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svg"/><Relationship Id="rId9"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7.xml"/><Relationship Id="rId5" Type="http://schemas.openxmlformats.org/officeDocument/2006/relationships/image" Target="../media/image33.jpeg"/><Relationship Id="rId4" Type="http://schemas.openxmlformats.org/officeDocument/2006/relationships/image" Target="../media/image32.jpeg"/></Relationships>
</file>

<file path=ppt/slides/_rels/slide8.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35.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10.sv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8" Type="http://schemas.openxmlformats.org/officeDocument/2006/relationships/image" Target="../media/image42.png"/><Relationship Id="rId13" Type="http://schemas.openxmlformats.org/officeDocument/2006/relationships/image" Target="../media/image47.svg"/><Relationship Id="rId3" Type="http://schemas.openxmlformats.org/officeDocument/2006/relationships/image" Target="../media/image37.svg"/><Relationship Id="rId7" Type="http://schemas.openxmlformats.org/officeDocument/2006/relationships/image" Target="../media/image41.svg"/><Relationship Id="rId12" Type="http://schemas.openxmlformats.org/officeDocument/2006/relationships/image" Target="../media/image46.png"/><Relationship Id="rId2" Type="http://schemas.openxmlformats.org/officeDocument/2006/relationships/image" Target="../media/image36.png"/><Relationship Id="rId1" Type="http://schemas.openxmlformats.org/officeDocument/2006/relationships/slideLayout" Target="../slideLayouts/slideLayout7.xml"/><Relationship Id="rId6" Type="http://schemas.openxmlformats.org/officeDocument/2006/relationships/image" Target="../media/image40.png"/><Relationship Id="rId11" Type="http://schemas.openxmlformats.org/officeDocument/2006/relationships/image" Target="../media/image45.svg"/><Relationship Id="rId5" Type="http://schemas.openxmlformats.org/officeDocument/2006/relationships/image" Target="../media/image39.svg"/><Relationship Id="rId10" Type="http://schemas.openxmlformats.org/officeDocument/2006/relationships/image" Target="../media/image44.png"/><Relationship Id="rId4" Type="http://schemas.openxmlformats.org/officeDocument/2006/relationships/image" Target="../media/image38.png"/><Relationship Id="rId9" Type="http://schemas.openxmlformats.org/officeDocument/2006/relationships/image" Target="../media/image43.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CF4F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0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flipH="1" flipV="1">
            <a:off x="8035676" y="17338"/>
            <a:ext cx="10252324" cy="10252324"/>
          </a:xfrm>
          <a:prstGeom prst="rect">
            <a:avLst/>
          </a:prstGeom>
        </p:spPr>
      </p:pic>
      <p:grpSp>
        <p:nvGrpSpPr>
          <p:cNvPr id="3" name="Group 3"/>
          <p:cNvGrpSpPr/>
          <p:nvPr/>
        </p:nvGrpSpPr>
        <p:grpSpPr>
          <a:xfrm>
            <a:off x="-1776230" y="-3008828"/>
            <a:ext cx="5243810" cy="5243810"/>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8C52FF"/>
            </a:solidFill>
          </p:spPr>
        </p:sp>
      </p:grpSp>
      <p:grpSp>
        <p:nvGrpSpPr>
          <p:cNvPr id="5" name="Group 5"/>
          <p:cNvGrpSpPr/>
          <p:nvPr/>
        </p:nvGrpSpPr>
        <p:grpSpPr>
          <a:xfrm>
            <a:off x="1028700" y="3548067"/>
            <a:ext cx="3619500" cy="1092313"/>
            <a:chOff x="0" y="-20756"/>
            <a:chExt cx="3978587" cy="1456417"/>
          </a:xfrm>
        </p:grpSpPr>
        <p:grpSp>
          <p:nvGrpSpPr>
            <p:cNvPr id="6" name="Group 6"/>
            <p:cNvGrpSpPr/>
            <p:nvPr/>
          </p:nvGrpSpPr>
          <p:grpSpPr>
            <a:xfrm>
              <a:off x="0" y="0"/>
              <a:ext cx="747356" cy="747356"/>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9DEFF"/>
              </a:solidFill>
            </p:spPr>
          </p:sp>
        </p:grpSp>
        <p:pic>
          <p:nvPicPr>
            <p:cNvPr id="8" name="Picture 8"/>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137147"/>
              <a:ext cx="599114" cy="610209"/>
            </a:xfrm>
            <a:prstGeom prst="rect">
              <a:avLst/>
            </a:prstGeom>
          </p:spPr>
        </p:pic>
        <p:sp>
          <p:nvSpPr>
            <p:cNvPr id="9" name="TextBox 9"/>
            <p:cNvSpPr txBox="1"/>
            <p:nvPr/>
          </p:nvSpPr>
          <p:spPr>
            <a:xfrm>
              <a:off x="927543" y="-20756"/>
              <a:ext cx="3051044" cy="1456417"/>
            </a:xfrm>
            <a:prstGeom prst="rect">
              <a:avLst/>
            </a:prstGeom>
          </p:spPr>
          <p:txBody>
            <a:bodyPr lIns="0" tIns="0" rIns="0" bIns="0" rtlCol="0" anchor="t">
              <a:spAutoFit/>
            </a:bodyPr>
            <a:lstStyle/>
            <a:p>
              <a:pPr>
                <a:lnSpc>
                  <a:spcPts val="4434"/>
                </a:lnSpc>
              </a:pPr>
              <a:r>
                <a:rPr lang="en-US" sz="3167" dirty="0" err="1">
                  <a:solidFill>
                    <a:srgbClr val="8C52FF"/>
                  </a:solidFill>
                  <a:latin typeface="Rubik Bold"/>
                </a:rPr>
                <a:t>Chinh</a:t>
              </a:r>
              <a:r>
                <a:rPr lang="en-US" sz="3167" dirty="0">
                  <a:solidFill>
                    <a:srgbClr val="8C52FF"/>
                  </a:solidFill>
                  <a:latin typeface="Rubik Bold"/>
                </a:rPr>
                <a:t> </a:t>
              </a:r>
              <a:r>
                <a:rPr lang="en-US" sz="3167" dirty="0" err="1">
                  <a:solidFill>
                    <a:srgbClr val="8C52FF"/>
                  </a:solidFill>
                  <a:latin typeface="Rubik Bold"/>
                </a:rPr>
                <a:t>Chien</a:t>
              </a:r>
              <a:endParaRPr lang="en-US" sz="3167" dirty="0">
                <a:solidFill>
                  <a:srgbClr val="8C52FF"/>
                </a:solidFill>
                <a:latin typeface="Rubik Bold"/>
              </a:endParaRPr>
            </a:p>
          </p:txBody>
        </p:sp>
      </p:grpSp>
      <p:sp>
        <p:nvSpPr>
          <p:cNvPr id="10" name="TextBox 10"/>
          <p:cNvSpPr txBox="1"/>
          <p:nvPr/>
        </p:nvSpPr>
        <p:spPr>
          <a:xfrm>
            <a:off x="1028700" y="4640380"/>
            <a:ext cx="7006976" cy="2103140"/>
          </a:xfrm>
          <a:prstGeom prst="rect">
            <a:avLst/>
          </a:prstGeom>
        </p:spPr>
        <p:txBody>
          <a:bodyPr wrap="square" lIns="0" tIns="0" rIns="0" bIns="0" rtlCol="0" anchor="t">
            <a:spAutoFit/>
          </a:bodyPr>
          <a:lstStyle/>
          <a:p>
            <a:pPr>
              <a:lnSpc>
                <a:spcPts val="8208"/>
              </a:lnSpc>
            </a:pPr>
            <a:r>
              <a:rPr lang="en-US" sz="7200" dirty="0" err="1">
                <a:solidFill>
                  <a:srgbClr val="000000"/>
                </a:solidFill>
                <a:latin typeface="Rockwell" panose="02060603020205020403" pitchFamily="18" charset="0"/>
              </a:rPr>
              <a:t>Báo</a:t>
            </a:r>
            <a:r>
              <a:rPr lang="en-US" sz="7200" dirty="0">
                <a:solidFill>
                  <a:srgbClr val="000000"/>
                </a:solidFill>
                <a:latin typeface="Rockwell" panose="02060603020205020403" pitchFamily="18" charset="0"/>
              </a:rPr>
              <a:t> </a:t>
            </a:r>
            <a:r>
              <a:rPr lang="en-US" sz="7200" dirty="0" err="1">
                <a:solidFill>
                  <a:srgbClr val="000000"/>
                </a:solidFill>
                <a:latin typeface="Rockwell" panose="02060603020205020403" pitchFamily="18" charset="0"/>
              </a:rPr>
              <a:t>Cáo</a:t>
            </a:r>
            <a:r>
              <a:rPr lang="en-US" sz="7200" dirty="0">
                <a:solidFill>
                  <a:srgbClr val="000000"/>
                </a:solidFill>
                <a:latin typeface="Rockwell" panose="02060603020205020403" pitchFamily="18" charset="0"/>
              </a:rPr>
              <a:t> </a:t>
            </a:r>
            <a:r>
              <a:rPr lang="en-US" sz="7200" dirty="0" err="1">
                <a:solidFill>
                  <a:srgbClr val="000000"/>
                </a:solidFill>
                <a:latin typeface="Rockwell" panose="02060603020205020403" pitchFamily="18" charset="0"/>
              </a:rPr>
              <a:t>Môn</a:t>
            </a:r>
            <a:r>
              <a:rPr lang="en-US" sz="7200" dirty="0">
                <a:solidFill>
                  <a:srgbClr val="000000"/>
                </a:solidFill>
                <a:latin typeface="Rockwell" panose="02060603020205020403" pitchFamily="18" charset="0"/>
              </a:rPr>
              <a:t> </a:t>
            </a:r>
            <a:r>
              <a:rPr lang="en-US" sz="7200" dirty="0" err="1">
                <a:solidFill>
                  <a:srgbClr val="000000"/>
                </a:solidFill>
                <a:latin typeface="Rockwell" panose="02060603020205020403" pitchFamily="18" charset="0"/>
              </a:rPr>
              <a:t>Lập</a:t>
            </a:r>
            <a:r>
              <a:rPr lang="en-US" sz="7200" dirty="0">
                <a:solidFill>
                  <a:srgbClr val="000000"/>
                </a:solidFill>
                <a:latin typeface="Rockwell" panose="02060603020205020403" pitchFamily="18" charset="0"/>
              </a:rPr>
              <a:t> </a:t>
            </a:r>
            <a:r>
              <a:rPr lang="en-US" sz="7200" dirty="0" err="1">
                <a:solidFill>
                  <a:srgbClr val="000000"/>
                </a:solidFill>
                <a:latin typeface="Rockwell" panose="02060603020205020403" pitchFamily="18" charset="0"/>
              </a:rPr>
              <a:t>Trình</a:t>
            </a:r>
            <a:r>
              <a:rPr lang="en-US" sz="7200" dirty="0">
                <a:solidFill>
                  <a:srgbClr val="000000"/>
                </a:solidFill>
                <a:latin typeface="Rockwell" panose="02060603020205020403" pitchFamily="18" charset="0"/>
              </a:rPr>
              <a:t> .NET</a:t>
            </a:r>
          </a:p>
        </p:txBody>
      </p:sp>
      <p:pic>
        <p:nvPicPr>
          <p:cNvPr id="11" name="Picture 11"/>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7987443">
            <a:off x="13049798" y="27577"/>
            <a:ext cx="11179774" cy="3516547"/>
          </a:xfrm>
          <a:prstGeom prst="rect">
            <a:avLst/>
          </a:prstGeom>
        </p:spPr>
      </p:pic>
      <p:pic>
        <p:nvPicPr>
          <p:cNvPr id="12" name="Picture 12"/>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8794346" y="1785850"/>
            <a:ext cx="7457084" cy="6338521"/>
          </a:xfrm>
          <a:prstGeom prst="rect">
            <a:avLst/>
          </a:prstGeom>
        </p:spPr>
      </p:pic>
      <p:pic>
        <p:nvPicPr>
          <p:cNvPr id="13" name="Picture 13"/>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rot="7987443">
            <a:off x="14481197" y="-1015830"/>
            <a:ext cx="6323497" cy="198902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8C52FF"/>
        </a:solidFill>
        <a:effectLst/>
      </p:bgPr>
    </p:bg>
    <p:spTree>
      <p:nvGrpSpPr>
        <p:cNvPr id="1" name=""/>
        <p:cNvGrpSpPr/>
        <p:nvPr/>
      </p:nvGrpSpPr>
      <p:grpSpPr>
        <a:xfrm>
          <a:off x="0" y="0"/>
          <a:ext cx="0" cy="0"/>
          <a:chOff x="0" y="0"/>
          <a:chExt cx="0" cy="0"/>
        </a:xfrm>
      </p:grpSpPr>
      <p:grpSp>
        <p:nvGrpSpPr>
          <p:cNvPr id="2" name="Group 2"/>
          <p:cNvGrpSpPr/>
          <p:nvPr/>
        </p:nvGrpSpPr>
        <p:grpSpPr>
          <a:xfrm>
            <a:off x="-1737874" y="-2643221"/>
            <a:ext cx="5243810" cy="5243810"/>
            <a:chOff x="0" y="0"/>
            <a:chExt cx="6350000" cy="6350000"/>
          </a:xfrm>
        </p:grpSpPr>
        <p:sp>
          <p:nvSpPr>
            <p:cNvPr id="3" name="Freeform 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9DEFF">
                <a:alpha val="10980"/>
              </a:srgbClr>
            </a:solidFill>
          </p:spPr>
        </p:sp>
      </p:grpSp>
      <p:grpSp>
        <p:nvGrpSpPr>
          <p:cNvPr id="4" name="Group 4"/>
          <p:cNvGrpSpPr/>
          <p:nvPr/>
        </p:nvGrpSpPr>
        <p:grpSpPr>
          <a:xfrm>
            <a:off x="11092193" y="8719884"/>
            <a:ext cx="5243810" cy="5243810"/>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9DEFF">
                <a:alpha val="10980"/>
              </a:srgbClr>
            </a:solidFill>
          </p:spPr>
        </p:sp>
      </p:gr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7987443">
            <a:off x="12953908" y="-729574"/>
            <a:ext cx="11179774" cy="3516547"/>
          </a:xfrm>
          <a:prstGeom prst="rect">
            <a:avLst/>
          </a:prstGeom>
        </p:spPr>
      </p:pic>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7987443">
            <a:off x="14385307" y="-1772980"/>
            <a:ext cx="6323497" cy="1989027"/>
          </a:xfrm>
          <a:prstGeom prst="rect">
            <a:avLst/>
          </a:prstGeom>
        </p:spPr>
      </p:pic>
      <p:pic>
        <p:nvPicPr>
          <p:cNvPr id="8" name="Picture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2812556">
            <a:off x="-6530918" y="8023482"/>
            <a:ext cx="11179774" cy="3516547"/>
          </a:xfrm>
          <a:prstGeom prst="rect">
            <a:avLst/>
          </a:prstGeom>
        </p:spPr>
      </p:pic>
      <p:pic>
        <p:nvPicPr>
          <p:cNvPr id="9" name="Picture 9"/>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2812556">
            <a:off x="-3106039" y="10594408"/>
            <a:ext cx="6323497" cy="1989027"/>
          </a:xfrm>
          <a:prstGeom prst="rect">
            <a:avLst/>
          </a:prstGeom>
        </p:spPr>
      </p:pic>
      <p:sp>
        <p:nvSpPr>
          <p:cNvPr id="10" name="TextBox 10"/>
          <p:cNvSpPr txBox="1"/>
          <p:nvPr/>
        </p:nvSpPr>
        <p:spPr>
          <a:xfrm>
            <a:off x="5587231" y="4151630"/>
            <a:ext cx="7113538" cy="1783714"/>
          </a:xfrm>
          <a:prstGeom prst="rect">
            <a:avLst/>
          </a:prstGeom>
        </p:spPr>
        <p:txBody>
          <a:bodyPr lIns="0" tIns="0" rIns="0" bIns="0" rtlCol="0" anchor="t">
            <a:spAutoFit/>
          </a:bodyPr>
          <a:lstStyle/>
          <a:p>
            <a:pPr algn="ctr">
              <a:lnSpc>
                <a:spcPts val="14560"/>
              </a:lnSpc>
            </a:pPr>
            <a:r>
              <a:rPr lang="en-US" sz="10400" spc="260">
                <a:solidFill>
                  <a:srgbClr val="FFFFFF"/>
                </a:solidFill>
                <a:latin typeface="Rubik Bold"/>
              </a:rPr>
              <a:t>Thank You</a:t>
            </a:r>
          </a:p>
        </p:txBody>
      </p:sp>
      <p:grpSp>
        <p:nvGrpSpPr>
          <p:cNvPr id="11" name="Group 11"/>
          <p:cNvGrpSpPr/>
          <p:nvPr/>
        </p:nvGrpSpPr>
        <p:grpSpPr>
          <a:xfrm>
            <a:off x="1028700" y="1028700"/>
            <a:ext cx="3206489" cy="560517"/>
            <a:chOff x="0" y="0"/>
            <a:chExt cx="4275319" cy="747356"/>
          </a:xfrm>
        </p:grpSpPr>
        <p:grpSp>
          <p:nvGrpSpPr>
            <p:cNvPr id="12" name="Group 12"/>
            <p:cNvGrpSpPr/>
            <p:nvPr/>
          </p:nvGrpSpPr>
          <p:grpSpPr>
            <a:xfrm>
              <a:off x="0" y="0"/>
              <a:ext cx="747356" cy="747356"/>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9DEFF">
                  <a:alpha val="49804"/>
                </a:srgbClr>
              </a:solidFill>
            </p:spPr>
          </p:sp>
        </p:grpSp>
        <p:pic>
          <p:nvPicPr>
            <p:cNvPr id="14" name="Picture 1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74121" y="137148"/>
              <a:ext cx="599114" cy="610209"/>
            </a:xfrm>
            <a:prstGeom prst="rect">
              <a:avLst/>
            </a:prstGeom>
          </p:spPr>
        </p:pic>
        <p:sp>
          <p:nvSpPr>
            <p:cNvPr id="15" name="TextBox 15"/>
            <p:cNvSpPr txBox="1"/>
            <p:nvPr/>
          </p:nvSpPr>
          <p:spPr>
            <a:xfrm>
              <a:off x="945269" y="1899"/>
              <a:ext cx="3330050" cy="707601"/>
            </a:xfrm>
            <a:prstGeom prst="rect">
              <a:avLst/>
            </a:prstGeom>
          </p:spPr>
          <p:txBody>
            <a:bodyPr lIns="0" tIns="0" rIns="0" bIns="0" rtlCol="0" anchor="t">
              <a:spAutoFit/>
            </a:bodyPr>
            <a:lstStyle/>
            <a:p>
              <a:pPr>
                <a:lnSpc>
                  <a:spcPts val="4480"/>
                </a:lnSpc>
              </a:pPr>
              <a:r>
                <a:rPr lang="en-US" sz="3200">
                  <a:solidFill>
                    <a:srgbClr val="FFFFFF"/>
                  </a:solidFill>
                  <a:latin typeface="Rubik Bold"/>
                </a:rPr>
                <a:t>Larana, Inc.</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CF4F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796543">
            <a:off x="-5422555" y="2976739"/>
            <a:ext cx="12902509" cy="4058426"/>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3796543">
            <a:off x="-260861" y="3060448"/>
            <a:ext cx="7297909" cy="2295524"/>
          </a:xfrm>
          <a:prstGeom prst="rect">
            <a:avLst/>
          </a:prstGeom>
        </p:spPr>
      </p:pic>
      <p:pic>
        <p:nvPicPr>
          <p:cNvPr id="4" name="Picture 4"/>
          <p:cNvPicPr>
            <a:picLocks noChangeAspect="1"/>
          </p:cNvPicPr>
          <p:nvPr/>
        </p:nvPicPr>
        <p:blipFill>
          <a:blip r:embed="rId6"/>
          <a:srcRect t="30323" b="25631"/>
          <a:stretch>
            <a:fillRect/>
          </a:stretch>
        </p:blipFill>
        <p:spPr>
          <a:xfrm>
            <a:off x="462670" y="480192"/>
            <a:ext cx="17344331" cy="5092851"/>
          </a:xfrm>
          <a:prstGeom prst="rect">
            <a:avLst/>
          </a:prstGeom>
        </p:spPr>
      </p:pic>
      <p:grpSp>
        <p:nvGrpSpPr>
          <p:cNvPr id="5" name="Group 5"/>
          <p:cNvGrpSpPr/>
          <p:nvPr/>
        </p:nvGrpSpPr>
        <p:grpSpPr>
          <a:xfrm>
            <a:off x="495897" y="6037497"/>
            <a:ext cx="5918671" cy="3775859"/>
            <a:chOff x="0" y="0"/>
            <a:chExt cx="2159147" cy="1377443"/>
          </a:xfrm>
        </p:grpSpPr>
        <p:sp>
          <p:nvSpPr>
            <p:cNvPr id="6" name="Freeform 6"/>
            <p:cNvSpPr/>
            <p:nvPr/>
          </p:nvSpPr>
          <p:spPr>
            <a:xfrm>
              <a:off x="0" y="0"/>
              <a:ext cx="2159147" cy="1377443"/>
            </a:xfrm>
            <a:custGeom>
              <a:avLst/>
              <a:gdLst/>
              <a:ahLst/>
              <a:cxnLst/>
              <a:rect l="l" t="t" r="r" b="b"/>
              <a:pathLst>
                <a:path w="2159147" h="1377443">
                  <a:moveTo>
                    <a:pt x="0" y="0"/>
                  </a:moveTo>
                  <a:lnTo>
                    <a:pt x="2159147" y="0"/>
                  </a:lnTo>
                  <a:lnTo>
                    <a:pt x="2159147" y="1377443"/>
                  </a:lnTo>
                  <a:lnTo>
                    <a:pt x="0" y="1377443"/>
                  </a:lnTo>
                  <a:close/>
                </a:path>
              </a:pathLst>
            </a:custGeom>
            <a:solidFill>
              <a:srgbClr val="FFFFFF"/>
            </a:solidFill>
          </p:spPr>
        </p:sp>
      </p:grpSp>
      <p:sp>
        <p:nvSpPr>
          <p:cNvPr id="7" name="TextBox 7"/>
          <p:cNvSpPr txBox="1"/>
          <p:nvPr/>
        </p:nvSpPr>
        <p:spPr>
          <a:xfrm>
            <a:off x="899137" y="7368235"/>
            <a:ext cx="5385868" cy="1678305"/>
          </a:xfrm>
          <a:prstGeom prst="rect">
            <a:avLst/>
          </a:prstGeom>
        </p:spPr>
        <p:txBody>
          <a:bodyPr lIns="0" tIns="0" rIns="0" bIns="0" rtlCol="0" anchor="t">
            <a:spAutoFit/>
          </a:bodyPr>
          <a:lstStyle/>
          <a:p>
            <a:pPr>
              <a:lnSpc>
                <a:spcPts val="6719"/>
              </a:lnSpc>
            </a:pPr>
            <a:r>
              <a:rPr lang="en-US" sz="4800">
                <a:solidFill>
                  <a:srgbClr val="000000"/>
                </a:solidFill>
                <a:latin typeface="Rubik Bold"/>
              </a:rPr>
              <a:t>We're a new startup company</a:t>
            </a:r>
          </a:p>
        </p:txBody>
      </p:sp>
      <p:sp>
        <p:nvSpPr>
          <p:cNvPr id="8" name="TextBox 8"/>
          <p:cNvSpPr txBox="1"/>
          <p:nvPr/>
        </p:nvSpPr>
        <p:spPr>
          <a:xfrm>
            <a:off x="899137" y="6747162"/>
            <a:ext cx="5385868" cy="415290"/>
          </a:xfrm>
          <a:prstGeom prst="rect">
            <a:avLst/>
          </a:prstGeom>
        </p:spPr>
        <p:txBody>
          <a:bodyPr lIns="0" tIns="0" rIns="0" bIns="0" rtlCol="0" anchor="t">
            <a:spAutoFit/>
          </a:bodyPr>
          <a:lstStyle/>
          <a:p>
            <a:pPr>
              <a:lnSpc>
                <a:spcPts val="3359"/>
              </a:lnSpc>
            </a:pPr>
            <a:r>
              <a:rPr lang="en-US" sz="2400" spc="624">
                <a:solidFill>
                  <a:srgbClr val="8C52FF"/>
                </a:solidFill>
                <a:latin typeface="Rubik"/>
              </a:rPr>
              <a:t>ABOUT US</a:t>
            </a:r>
          </a:p>
        </p:txBody>
      </p:sp>
      <p:sp>
        <p:nvSpPr>
          <p:cNvPr id="9" name="TextBox 9"/>
          <p:cNvSpPr txBox="1"/>
          <p:nvPr/>
        </p:nvSpPr>
        <p:spPr>
          <a:xfrm>
            <a:off x="7507070" y="6421450"/>
            <a:ext cx="9078745" cy="2777490"/>
          </a:xfrm>
          <a:prstGeom prst="rect">
            <a:avLst/>
          </a:prstGeom>
        </p:spPr>
        <p:txBody>
          <a:bodyPr lIns="0" tIns="0" rIns="0" bIns="0" rtlCol="0" anchor="t">
            <a:spAutoFit/>
          </a:bodyPr>
          <a:lstStyle/>
          <a:p>
            <a:pPr>
              <a:lnSpc>
                <a:spcPts val="3150"/>
              </a:lnSpc>
            </a:pPr>
            <a:r>
              <a:rPr lang="en-US" sz="2100">
                <a:solidFill>
                  <a:srgbClr val="000000">
                    <a:alpha val="80000"/>
                  </a:srgbClr>
                </a:solidFill>
                <a:latin typeface="Open Sans"/>
              </a:rPr>
              <a:t>Presentations are communication tools that can be used as lectures, speeches, reports, and more. It all depends on the purpose of your presentation, and how you plan to arrange the details. </a:t>
            </a:r>
          </a:p>
          <a:p>
            <a:pPr>
              <a:lnSpc>
                <a:spcPts val="3150"/>
              </a:lnSpc>
            </a:pPr>
            <a:endParaRPr lang="en-US" sz="2100">
              <a:solidFill>
                <a:srgbClr val="000000">
                  <a:alpha val="80000"/>
                </a:srgbClr>
              </a:solidFill>
              <a:latin typeface="Open Sans"/>
            </a:endParaRPr>
          </a:p>
          <a:p>
            <a:pPr>
              <a:lnSpc>
                <a:spcPts val="3150"/>
              </a:lnSpc>
            </a:pPr>
            <a:r>
              <a:rPr lang="en-US" sz="2100">
                <a:solidFill>
                  <a:srgbClr val="000000">
                    <a:alpha val="80000"/>
                  </a:srgbClr>
                </a:solidFill>
                <a:latin typeface="Open Sans"/>
              </a:rPr>
              <a:t>Presentations are communication tools that can be used as lectures, speeches, reports, and more. It all depends on the purpose of your presentation.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CF4FD"/>
        </a:solidFill>
        <a:effectLst/>
      </p:bgPr>
    </p:bg>
    <p:spTree>
      <p:nvGrpSpPr>
        <p:cNvPr id="1" name=""/>
        <p:cNvGrpSpPr/>
        <p:nvPr/>
      </p:nvGrpSpPr>
      <p:grpSpPr>
        <a:xfrm>
          <a:off x="0" y="0"/>
          <a:ext cx="0" cy="0"/>
          <a:chOff x="0" y="0"/>
          <a:chExt cx="0" cy="0"/>
        </a:xfrm>
      </p:grpSpPr>
      <p:grpSp>
        <p:nvGrpSpPr>
          <p:cNvPr id="2" name="Group 2"/>
          <p:cNvGrpSpPr/>
          <p:nvPr/>
        </p:nvGrpSpPr>
        <p:grpSpPr>
          <a:xfrm>
            <a:off x="0" y="6119854"/>
            <a:ext cx="18288000" cy="4167146"/>
            <a:chOff x="0" y="0"/>
            <a:chExt cx="6671512" cy="1520186"/>
          </a:xfrm>
        </p:grpSpPr>
        <p:sp>
          <p:nvSpPr>
            <p:cNvPr id="3" name="Freeform 3"/>
            <p:cNvSpPr/>
            <p:nvPr/>
          </p:nvSpPr>
          <p:spPr>
            <a:xfrm>
              <a:off x="0" y="0"/>
              <a:ext cx="6671512" cy="1520186"/>
            </a:xfrm>
            <a:custGeom>
              <a:avLst/>
              <a:gdLst/>
              <a:ahLst/>
              <a:cxnLst/>
              <a:rect l="l" t="t" r="r" b="b"/>
              <a:pathLst>
                <a:path w="6671512" h="1520186">
                  <a:moveTo>
                    <a:pt x="0" y="0"/>
                  </a:moveTo>
                  <a:lnTo>
                    <a:pt x="6671512" y="0"/>
                  </a:lnTo>
                  <a:lnTo>
                    <a:pt x="6671512" y="1520186"/>
                  </a:lnTo>
                  <a:lnTo>
                    <a:pt x="0" y="1520186"/>
                  </a:lnTo>
                  <a:close/>
                </a:path>
              </a:pathLst>
            </a:custGeom>
            <a:solidFill>
              <a:srgbClr val="8C52FF"/>
            </a:solidFill>
          </p:spPr>
        </p:sp>
      </p:grpSp>
      <p:grpSp>
        <p:nvGrpSpPr>
          <p:cNvPr id="4" name="Group 4"/>
          <p:cNvGrpSpPr/>
          <p:nvPr/>
        </p:nvGrpSpPr>
        <p:grpSpPr>
          <a:xfrm>
            <a:off x="1263570" y="4574650"/>
            <a:ext cx="4916129" cy="4683650"/>
            <a:chOff x="0" y="0"/>
            <a:chExt cx="2092440" cy="1993491"/>
          </a:xfrm>
        </p:grpSpPr>
        <p:sp>
          <p:nvSpPr>
            <p:cNvPr id="5" name="Freeform 5"/>
            <p:cNvSpPr/>
            <p:nvPr/>
          </p:nvSpPr>
          <p:spPr>
            <a:xfrm>
              <a:off x="0" y="0"/>
              <a:ext cx="2092440" cy="1993491"/>
            </a:xfrm>
            <a:custGeom>
              <a:avLst/>
              <a:gdLst/>
              <a:ahLst/>
              <a:cxnLst/>
              <a:rect l="l" t="t" r="r" b="b"/>
              <a:pathLst>
                <a:path w="2092440" h="1993491">
                  <a:moveTo>
                    <a:pt x="0" y="0"/>
                  </a:moveTo>
                  <a:lnTo>
                    <a:pt x="2092440" y="0"/>
                  </a:lnTo>
                  <a:lnTo>
                    <a:pt x="2092440" y="1993491"/>
                  </a:lnTo>
                  <a:lnTo>
                    <a:pt x="0" y="1993491"/>
                  </a:lnTo>
                  <a:close/>
                </a:path>
              </a:pathLst>
            </a:custGeom>
            <a:solidFill>
              <a:srgbClr val="FFFFFF"/>
            </a:solidFill>
          </p:spPr>
        </p:sp>
      </p:grpSp>
      <p:grpSp>
        <p:nvGrpSpPr>
          <p:cNvPr id="6" name="Group 6"/>
          <p:cNvGrpSpPr>
            <a:grpSpLocks noChangeAspect="1"/>
          </p:cNvGrpSpPr>
          <p:nvPr/>
        </p:nvGrpSpPr>
        <p:grpSpPr>
          <a:xfrm>
            <a:off x="2370369" y="3223390"/>
            <a:ext cx="2702529" cy="2702519"/>
            <a:chOff x="0" y="0"/>
            <a:chExt cx="6350000" cy="6349975"/>
          </a:xfrm>
        </p:grpSpPr>
        <p:sp>
          <p:nvSpPr>
            <p:cNvPr id="7" name="Freeform 7"/>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6602" t="-550" r="-108867" b="-43141"/>
              </a:stretch>
            </a:blipFill>
          </p:spPr>
        </p:sp>
      </p:grpSp>
      <p:grpSp>
        <p:nvGrpSpPr>
          <p:cNvPr id="8" name="Group 8"/>
          <p:cNvGrpSpPr/>
          <p:nvPr/>
        </p:nvGrpSpPr>
        <p:grpSpPr>
          <a:xfrm>
            <a:off x="6685935" y="4574650"/>
            <a:ext cx="4916129" cy="4683650"/>
            <a:chOff x="0" y="0"/>
            <a:chExt cx="2092440" cy="1993491"/>
          </a:xfrm>
        </p:grpSpPr>
        <p:sp>
          <p:nvSpPr>
            <p:cNvPr id="9" name="Freeform 9"/>
            <p:cNvSpPr/>
            <p:nvPr/>
          </p:nvSpPr>
          <p:spPr>
            <a:xfrm>
              <a:off x="0" y="0"/>
              <a:ext cx="2092440" cy="1993491"/>
            </a:xfrm>
            <a:custGeom>
              <a:avLst/>
              <a:gdLst/>
              <a:ahLst/>
              <a:cxnLst/>
              <a:rect l="l" t="t" r="r" b="b"/>
              <a:pathLst>
                <a:path w="2092440" h="1993491">
                  <a:moveTo>
                    <a:pt x="0" y="0"/>
                  </a:moveTo>
                  <a:lnTo>
                    <a:pt x="2092440" y="0"/>
                  </a:lnTo>
                  <a:lnTo>
                    <a:pt x="2092440" y="1993491"/>
                  </a:lnTo>
                  <a:lnTo>
                    <a:pt x="0" y="1993491"/>
                  </a:lnTo>
                  <a:close/>
                </a:path>
              </a:pathLst>
            </a:custGeom>
            <a:solidFill>
              <a:srgbClr val="FFFFFF"/>
            </a:solidFill>
          </p:spPr>
        </p:sp>
      </p:grpSp>
      <p:grpSp>
        <p:nvGrpSpPr>
          <p:cNvPr id="10" name="Group 10"/>
          <p:cNvGrpSpPr>
            <a:grpSpLocks noChangeAspect="1"/>
          </p:cNvGrpSpPr>
          <p:nvPr/>
        </p:nvGrpSpPr>
        <p:grpSpPr>
          <a:xfrm>
            <a:off x="7792735" y="3223390"/>
            <a:ext cx="2702529" cy="2702519"/>
            <a:chOff x="0" y="0"/>
            <a:chExt cx="6350000" cy="6349975"/>
          </a:xfrm>
        </p:grpSpPr>
        <p:sp>
          <p:nvSpPr>
            <p:cNvPr id="11" name="Freeform 11"/>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63501" r="-16638" b="-19868"/>
              </a:stretch>
            </a:blipFill>
          </p:spPr>
        </p:sp>
      </p:grpSp>
      <p:grpSp>
        <p:nvGrpSpPr>
          <p:cNvPr id="12" name="Group 12"/>
          <p:cNvGrpSpPr/>
          <p:nvPr/>
        </p:nvGrpSpPr>
        <p:grpSpPr>
          <a:xfrm>
            <a:off x="12108301" y="4574650"/>
            <a:ext cx="4916129" cy="4683650"/>
            <a:chOff x="0" y="0"/>
            <a:chExt cx="2092440" cy="1993491"/>
          </a:xfrm>
        </p:grpSpPr>
        <p:sp>
          <p:nvSpPr>
            <p:cNvPr id="13" name="Freeform 13"/>
            <p:cNvSpPr/>
            <p:nvPr/>
          </p:nvSpPr>
          <p:spPr>
            <a:xfrm>
              <a:off x="0" y="0"/>
              <a:ext cx="2092440" cy="1993491"/>
            </a:xfrm>
            <a:custGeom>
              <a:avLst/>
              <a:gdLst/>
              <a:ahLst/>
              <a:cxnLst/>
              <a:rect l="l" t="t" r="r" b="b"/>
              <a:pathLst>
                <a:path w="2092440" h="1993491">
                  <a:moveTo>
                    <a:pt x="0" y="0"/>
                  </a:moveTo>
                  <a:lnTo>
                    <a:pt x="2092440" y="0"/>
                  </a:lnTo>
                  <a:lnTo>
                    <a:pt x="2092440" y="1993491"/>
                  </a:lnTo>
                  <a:lnTo>
                    <a:pt x="0" y="1993491"/>
                  </a:lnTo>
                  <a:close/>
                </a:path>
              </a:pathLst>
            </a:custGeom>
            <a:solidFill>
              <a:srgbClr val="FFFFFF"/>
            </a:solidFill>
          </p:spPr>
        </p:sp>
      </p:grpSp>
      <p:grpSp>
        <p:nvGrpSpPr>
          <p:cNvPr id="14" name="Group 14"/>
          <p:cNvGrpSpPr>
            <a:grpSpLocks noChangeAspect="1"/>
          </p:cNvGrpSpPr>
          <p:nvPr/>
        </p:nvGrpSpPr>
        <p:grpSpPr>
          <a:xfrm>
            <a:off x="13215101" y="3223390"/>
            <a:ext cx="2702529" cy="2702519"/>
            <a:chOff x="0" y="0"/>
            <a:chExt cx="6350000" cy="6349975"/>
          </a:xfrm>
        </p:grpSpPr>
        <p:sp>
          <p:nvSpPr>
            <p:cNvPr id="15" name="Freeform 15"/>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92488" r="-23091" b="-47043"/>
              </a:stretch>
            </a:blipFill>
          </p:spPr>
        </p:sp>
      </p:grpSp>
      <p:sp>
        <p:nvSpPr>
          <p:cNvPr id="16" name="TextBox 16"/>
          <p:cNvSpPr txBox="1"/>
          <p:nvPr/>
        </p:nvSpPr>
        <p:spPr>
          <a:xfrm>
            <a:off x="4814600" y="1482113"/>
            <a:ext cx="8658799" cy="830580"/>
          </a:xfrm>
          <a:prstGeom prst="rect">
            <a:avLst/>
          </a:prstGeom>
        </p:spPr>
        <p:txBody>
          <a:bodyPr lIns="0" tIns="0" rIns="0" bIns="0" rtlCol="0" anchor="t">
            <a:spAutoFit/>
          </a:bodyPr>
          <a:lstStyle/>
          <a:p>
            <a:pPr algn="ctr">
              <a:lnSpc>
                <a:spcPts val="6719"/>
              </a:lnSpc>
            </a:pPr>
            <a:r>
              <a:rPr lang="en-US" sz="4800">
                <a:solidFill>
                  <a:srgbClr val="000000"/>
                </a:solidFill>
                <a:latin typeface="Rubik Bold"/>
              </a:rPr>
              <a:t>Meet our amazing team</a:t>
            </a:r>
          </a:p>
        </p:txBody>
      </p:sp>
      <p:sp>
        <p:nvSpPr>
          <p:cNvPr id="17" name="TextBox 17"/>
          <p:cNvSpPr txBox="1"/>
          <p:nvPr/>
        </p:nvSpPr>
        <p:spPr>
          <a:xfrm>
            <a:off x="1587873" y="6195378"/>
            <a:ext cx="4267523" cy="523875"/>
          </a:xfrm>
          <a:prstGeom prst="rect">
            <a:avLst/>
          </a:prstGeom>
        </p:spPr>
        <p:txBody>
          <a:bodyPr lIns="0" tIns="0" rIns="0" bIns="0" rtlCol="0" anchor="t">
            <a:spAutoFit/>
          </a:bodyPr>
          <a:lstStyle/>
          <a:p>
            <a:pPr algn="ctr">
              <a:lnSpc>
                <a:spcPts val="4200"/>
              </a:lnSpc>
            </a:pPr>
            <a:r>
              <a:rPr lang="en-US" sz="3000">
                <a:solidFill>
                  <a:srgbClr val="000000"/>
                </a:solidFill>
                <a:latin typeface="Rubik Bold"/>
              </a:rPr>
              <a:t>Kyrie Petrakis</a:t>
            </a:r>
          </a:p>
        </p:txBody>
      </p:sp>
      <p:sp>
        <p:nvSpPr>
          <p:cNvPr id="18" name="TextBox 18"/>
          <p:cNvSpPr txBox="1"/>
          <p:nvPr/>
        </p:nvSpPr>
        <p:spPr>
          <a:xfrm>
            <a:off x="7010239" y="6195378"/>
            <a:ext cx="4267523" cy="523875"/>
          </a:xfrm>
          <a:prstGeom prst="rect">
            <a:avLst/>
          </a:prstGeom>
        </p:spPr>
        <p:txBody>
          <a:bodyPr lIns="0" tIns="0" rIns="0" bIns="0" rtlCol="0" anchor="t">
            <a:spAutoFit/>
          </a:bodyPr>
          <a:lstStyle/>
          <a:p>
            <a:pPr algn="ctr">
              <a:lnSpc>
                <a:spcPts val="4200"/>
              </a:lnSpc>
            </a:pPr>
            <a:r>
              <a:rPr lang="en-US" sz="3000">
                <a:solidFill>
                  <a:srgbClr val="000000"/>
                </a:solidFill>
                <a:latin typeface="Rubik Bold"/>
              </a:rPr>
              <a:t>Juliana Silva</a:t>
            </a:r>
          </a:p>
        </p:txBody>
      </p:sp>
      <p:sp>
        <p:nvSpPr>
          <p:cNvPr id="19" name="TextBox 19"/>
          <p:cNvSpPr txBox="1"/>
          <p:nvPr/>
        </p:nvSpPr>
        <p:spPr>
          <a:xfrm>
            <a:off x="12432604" y="6195378"/>
            <a:ext cx="4267523" cy="523875"/>
          </a:xfrm>
          <a:prstGeom prst="rect">
            <a:avLst/>
          </a:prstGeom>
        </p:spPr>
        <p:txBody>
          <a:bodyPr lIns="0" tIns="0" rIns="0" bIns="0" rtlCol="0" anchor="t">
            <a:spAutoFit/>
          </a:bodyPr>
          <a:lstStyle/>
          <a:p>
            <a:pPr algn="ctr">
              <a:lnSpc>
                <a:spcPts val="4200"/>
              </a:lnSpc>
            </a:pPr>
            <a:r>
              <a:rPr lang="en-US" sz="3000">
                <a:solidFill>
                  <a:srgbClr val="000000"/>
                </a:solidFill>
                <a:latin typeface="Rubik Bold"/>
              </a:rPr>
              <a:t>Pedro Fernandes</a:t>
            </a:r>
          </a:p>
        </p:txBody>
      </p:sp>
      <p:sp>
        <p:nvSpPr>
          <p:cNvPr id="20" name="TextBox 20"/>
          <p:cNvSpPr txBox="1"/>
          <p:nvPr/>
        </p:nvSpPr>
        <p:spPr>
          <a:xfrm>
            <a:off x="1587873" y="6851155"/>
            <a:ext cx="4267523" cy="365760"/>
          </a:xfrm>
          <a:prstGeom prst="rect">
            <a:avLst/>
          </a:prstGeom>
        </p:spPr>
        <p:txBody>
          <a:bodyPr lIns="0" tIns="0" rIns="0" bIns="0" rtlCol="0" anchor="t">
            <a:spAutoFit/>
          </a:bodyPr>
          <a:lstStyle/>
          <a:p>
            <a:pPr algn="ctr">
              <a:lnSpc>
                <a:spcPts val="2940"/>
              </a:lnSpc>
            </a:pPr>
            <a:r>
              <a:rPr lang="en-US" sz="2100" spc="144">
                <a:solidFill>
                  <a:srgbClr val="8C52FF"/>
                </a:solidFill>
                <a:latin typeface="Rubik"/>
              </a:rPr>
              <a:t>CO FOUNDER</a:t>
            </a:r>
          </a:p>
        </p:txBody>
      </p:sp>
      <p:sp>
        <p:nvSpPr>
          <p:cNvPr id="21" name="TextBox 21"/>
          <p:cNvSpPr txBox="1"/>
          <p:nvPr/>
        </p:nvSpPr>
        <p:spPr>
          <a:xfrm>
            <a:off x="7010239" y="6851155"/>
            <a:ext cx="4267523" cy="365760"/>
          </a:xfrm>
          <a:prstGeom prst="rect">
            <a:avLst/>
          </a:prstGeom>
        </p:spPr>
        <p:txBody>
          <a:bodyPr lIns="0" tIns="0" rIns="0" bIns="0" rtlCol="0" anchor="t">
            <a:spAutoFit/>
          </a:bodyPr>
          <a:lstStyle/>
          <a:p>
            <a:pPr algn="ctr">
              <a:lnSpc>
                <a:spcPts val="2940"/>
              </a:lnSpc>
            </a:pPr>
            <a:r>
              <a:rPr lang="en-US" sz="2100" spc="144">
                <a:solidFill>
                  <a:srgbClr val="8C52FF"/>
                </a:solidFill>
                <a:latin typeface="Rubik"/>
              </a:rPr>
              <a:t>GENERAL MANAGER</a:t>
            </a:r>
          </a:p>
        </p:txBody>
      </p:sp>
      <p:sp>
        <p:nvSpPr>
          <p:cNvPr id="22" name="TextBox 22"/>
          <p:cNvSpPr txBox="1"/>
          <p:nvPr/>
        </p:nvSpPr>
        <p:spPr>
          <a:xfrm>
            <a:off x="12432604" y="6851155"/>
            <a:ext cx="4267523" cy="365760"/>
          </a:xfrm>
          <a:prstGeom prst="rect">
            <a:avLst/>
          </a:prstGeom>
        </p:spPr>
        <p:txBody>
          <a:bodyPr lIns="0" tIns="0" rIns="0" bIns="0" rtlCol="0" anchor="t">
            <a:spAutoFit/>
          </a:bodyPr>
          <a:lstStyle/>
          <a:p>
            <a:pPr algn="ctr">
              <a:lnSpc>
                <a:spcPts val="2940"/>
              </a:lnSpc>
            </a:pPr>
            <a:r>
              <a:rPr lang="en-US" sz="2100" spc="144">
                <a:solidFill>
                  <a:srgbClr val="8C52FF"/>
                </a:solidFill>
                <a:latin typeface="Rubik"/>
              </a:rPr>
              <a:t>HEAD OF MARKETING</a:t>
            </a:r>
          </a:p>
        </p:txBody>
      </p:sp>
      <p:sp>
        <p:nvSpPr>
          <p:cNvPr id="23" name="TextBox 23"/>
          <p:cNvSpPr txBox="1"/>
          <p:nvPr/>
        </p:nvSpPr>
        <p:spPr>
          <a:xfrm>
            <a:off x="6451066" y="971550"/>
            <a:ext cx="5385868" cy="415290"/>
          </a:xfrm>
          <a:prstGeom prst="rect">
            <a:avLst/>
          </a:prstGeom>
        </p:spPr>
        <p:txBody>
          <a:bodyPr lIns="0" tIns="0" rIns="0" bIns="0" rtlCol="0" anchor="t">
            <a:spAutoFit/>
          </a:bodyPr>
          <a:lstStyle/>
          <a:p>
            <a:pPr algn="ctr">
              <a:lnSpc>
                <a:spcPts val="3359"/>
              </a:lnSpc>
            </a:pPr>
            <a:r>
              <a:rPr lang="en-US" sz="2400" spc="624">
                <a:solidFill>
                  <a:srgbClr val="8C52FF"/>
                </a:solidFill>
                <a:latin typeface="Rubik"/>
              </a:rPr>
              <a:t>OUR TEAM</a:t>
            </a:r>
          </a:p>
        </p:txBody>
      </p:sp>
      <p:sp>
        <p:nvSpPr>
          <p:cNvPr id="24" name="AutoShape 24"/>
          <p:cNvSpPr/>
          <p:nvPr/>
        </p:nvSpPr>
        <p:spPr>
          <a:xfrm>
            <a:off x="2836408" y="7557440"/>
            <a:ext cx="1770452" cy="0"/>
          </a:xfrm>
          <a:prstGeom prst="line">
            <a:avLst/>
          </a:prstGeom>
          <a:ln w="9525" cap="flat">
            <a:solidFill>
              <a:srgbClr val="000000">
                <a:alpha val="43922"/>
              </a:srgbClr>
            </a:solidFill>
            <a:prstDash val="solid"/>
            <a:headEnd type="none" w="sm" len="sm"/>
            <a:tailEnd type="none" w="sm" len="sm"/>
          </a:ln>
        </p:spPr>
      </p:sp>
      <p:sp>
        <p:nvSpPr>
          <p:cNvPr id="25" name="AutoShape 25"/>
          <p:cNvSpPr/>
          <p:nvPr/>
        </p:nvSpPr>
        <p:spPr>
          <a:xfrm>
            <a:off x="8258774" y="7557440"/>
            <a:ext cx="1770452" cy="0"/>
          </a:xfrm>
          <a:prstGeom prst="line">
            <a:avLst/>
          </a:prstGeom>
          <a:ln w="9525" cap="flat">
            <a:solidFill>
              <a:srgbClr val="000000">
                <a:alpha val="43922"/>
              </a:srgbClr>
            </a:solidFill>
            <a:prstDash val="solid"/>
            <a:headEnd type="none" w="sm" len="sm"/>
            <a:tailEnd type="none" w="sm" len="sm"/>
          </a:ln>
        </p:spPr>
      </p:sp>
      <p:sp>
        <p:nvSpPr>
          <p:cNvPr id="26" name="AutoShape 26"/>
          <p:cNvSpPr/>
          <p:nvPr/>
        </p:nvSpPr>
        <p:spPr>
          <a:xfrm>
            <a:off x="13681140" y="7557440"/>
            <a:ext cx="1770452" cy="0"/>
          </a:xfrm>
          <a:prstGeom prst="line">
            <a:avLst/>
          </a:prstGeom>
          <a:ln w="9525" cap="flat">
            <a:solidFill>
              <a:srgbClr val="000000">
                <a:alpha val="43922"/>
              </a:srgbClr>
            </a:solidFill>
            <a:prstDash val="solid"/>
            <a:headEnd type="none" w="sm" len="sm"/>
            <a:tailEnd type="none" w="sm" len="sm"/>
          </a:ln>
        </p:spPr>
      </p:sp>
      <p:sp>
        <p:nvSpPr>
          <p:cNvPr id="27" name="TextBox 27"/>
          <p:cNvSpPr txBox="1"/>
          <p:nvPr/>
        </p:nvSpPr>
        <p:spPr>
          <a:xfrm>
            <a:off x="1587873" y="7871780"/>
            <a:ext cx="4267523" cy="862965"/>
          </a:xfrm>
          <a:prstGeom prst="rect">
            <a:avLst/>
          </a:prstGeom>
        </p:spPr>
        <p:txBody>
          <a:bodyPr lIns="0" tIns="0" rIns="0" bIns="0" rtlCol="0" anchor="t">
            <a:spAutoFit/>
          </a:bodyPr>
          <a:lstStyle/>
          <a:p>
            <a:pPr algn="ctr">
              <a:lnSpc>
                <a:spcPts val="2399"/>
              </a:lnSpc>
            </a:pPr>
            <a:r>
              <a:rPr lang="en-US" sz="1599">
                <a:solidFill>
                  <a:srgbClr val="000000">
                    <a:alpha val="80000"/>
                  </a:srgbClr>
                </a:solidFill>
                <a:latin typeface="Open Sans"/>
              </a:rPr>
              <a:t>Presentations are communication tools that can be used as lectures, speeches, reports, and more.</a:t>
            </a:r>
          </a:p>
        </p:txBody>
      </p:sp>
      <p:sp>
        <p:nvSpPr>
          <p:cNvPr id="28" name="TextBox 28"/>
          <p:cNvSpPr txBox="1"/>
          <p:nvPr/>
        </p:nvSpPr>
        <p:spPr>
          <a:xfrm>
            <a:off x="7010239" y="7871780"/>
            <a:ext cx="4267523" cy="862965"/>
          </a:xfrm>
          <a:prstGeom prst="rect">
            <a:avLst/>
          </a:prstGeom>
        </p:spPr>
        <p:txBody>
          <a:bodyPr lIns="0" tIns="0" rIns="0" bIns="0" rtlCol="0" anchor="t">
            <a:spAutoFit/>
          </a:bodyPr>
          <a:lstStyle/>
          <a:p>
            <a:pPr algn="ctr">
              <a:lnSpc>
                <a:spcPts val="2399"/>
              </a:lnSpc>
            </a:pPr>
            <a:r>
              <a:rPr lang="en-US" sz="1599">
                <a:solidFill>
                  <a:srgbClr val="000000">
                    <a:alpha val="80000"/>
                  </a:srgbClr>
                </a:solidFill>
                <a:latin typeface="Open Sans"/>
              </a:rPr>
              <a:t>Presentations are communication tools that can be used as lectures, speeches, reports, and more.</a:t>
            </a:r>
          </a:p>
        </p:txBody>
      </p:sp>
      <p:sp>
        <p:nvSpPr>
          <p:cNvPr id="29" name="TextBox 29"/>
          <p:cNvSpPr txBox="1"/>
          <p:nvPr/>
        </p:nvSpPr>
        <p:spPr>
          <a:xfrm>
            <a:off x="12432604" y="7871780"/>
            <a:ext cx="4267523" cy="862965"/>
          </a:xfrm>
          <a:prstGeom prst="rect">
            <a:avLst/>
          </a:prstGeom>
        </p:spPr>
        <p:txBody>
          <a:bodyPr lIns="0" tIns="0" rIns="0" bIns="0" rtlCol="0" anchor="t">
            <a:spAutoFit/>
          </a:bodyPr>
          <a:lstStyle/>
          <a:p>
            <a:pPr algn="ctr">
              <a:lnSpc>
                <a:spcPts val="2399"/>
              </a:lnSpc>
            </a:pPr>
            <a:r>
              <a:rPr lang="en-US" sz="1599">
                <a:solidFill>
                  <a:srgbClr val="000000">
                    <a:alpha val="80000"/>
                  </a:srgbClr>
                </a:solidFill>
                <a:latin typeface="Open Sans"/>
              </a:rPr>
              <a:t>Presentations are communication tools that can be used as lectures, speeches, reports, and more.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CF4FD"/>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3859636" cy="10287000"/>
            <a:chOff x="0" y="0"/>
            <a:chExt cx="1408006" cy="3752725"/>
          </a:xfrm>
        </p:grpSpPr>
        <p:sp>
          <p:nvSpPr>
            <p:cNvPr id="3" name="Freeform 3"/>
            <p:cNvSpPr/>
            <p:nvPr/>
          </p:nvSpPr>
          <p:spPr>
            <a:xfrm>
              <a:off x="0" y="0"/>
              <a:ext cx="1408006" cy="3752726"/>
            </a:xfrm>
            <a:custGeom>
              <a:avLst/>
              <a:gdLst/>
              <a:ahLst/>
              <a:cxnLst/>
              <a:rect l="l" t="t" r="r" b="b"/>
              <a:pathLst>
                <a:path w="1408006" h="3752726">
                  <a:moveTo>
                    <a:pt x="0" y="0"/>
                  </a:moveTo>
                  <a:lnTo>
                    <a:pt x="1408006" y="0"/>
                  </a:lnTo>
                  <a:lnTo>
                    <a:pt x="1408006" y="3752726"/>
                  </a:lnTo>
                  <a:lnTo>
                    <a:pt x="0" y="3752726"/>
                  </a:lnTo>
                  <a:close/>
                </a:path>
              </a:pathLst>
            </a:custGeom>
            <a:solidFill>
              <a:srgbClr val="8C52FF"/>
            </a:solidFill>
          </p:spPr>
        </p:sp>
      </p:grpSp>
      <p:pic>
        <p:nvPicPr>
          <p:cNvPr id="4" name="Picture 4"/>
          <p:cNvPicPr>
            <a:picLocks noChangeAspect="1"/>
          </p:cNvPicPr>
          <p:nvPr/>
        </p:nvPicPr>
        <p:blipFill>
          <a:blip r:embed="rId2"/>
          <a:srcRect l="15546" t="2725" r="6293"/>
          <a:stretch>
            <a:fillRect/>
          </a:stretch>
        </p:blipFill>
        <p:spPr>
          <a:xfrm>
            <a:off x="1340907" y="4458036"/>
            <a:ext cx="6224696" cy="5164636"/>
          </a:xfrm>
          <a:prstGeom prst="rect">
            <a:avLst/>
          </a:prstGeom>
        </p:spPr>
      </p:pic>
      <p:pic>
        <p:nvPicPr>
          <p:cNvPr id="5" name="Picture 5"/>
          <p:cNvPicPr>
            <a:picLocks noChangeAspect="1"/>
          </p:cNvPicPr>
          <p:nvPr/>
        </p:nvPicPr>
        <p:blipFill>
          <a:blip r:embed="rId3"/>
          <a:srcRect/>
          <a:stretch>
            <a:fillRect/>
          </a:stretch>
        </p:blipFill>
        <p:spPr>
          <a:xfrm>
            <a:off x="0" y="667189"/>
            <a:ext cx="5017449" cy="3344966"/>
          </a:xfrm>
          <a:prstGeom prst="rect">
            <a:avLst/>
          </a:prstGeom>
        </p:spPr>
      </p:pic>
      <p:grpSp>
        <p:nvGrpSpPr>
          <p:cNvPr id="6" name="Group 6"/>
          <p:cNvGrpSpPr/>
          <p:nvPr/>
        </p:nvGrpSpPr>
        <p:grpSpPr>
          <a:xfrm>
            <a:off x="6520941" y="3178415"/>
            <a:ext cx="2089323" cy="2089323"/>
            <a:chOff x="0" y="0"/>
            <a:chExt cx="2785764" cy="2785764"/>
          </a:xfrm>
        </p:grpSpPr>
        <p:grpSp>
          <p:nvGrpSpPr>
            <p:cNvPr id="7" name="Group 7"/>
            <p:cNvGrpSpPr/>
            <p:nvPr/>
          </p:nvGrpSpPr>
          <p:grpSpPr>
            <a:xfrm>
              <a:off x="0" y="0"/>
              <a:ext cx="2785764" cy="2785764"/>
              <a:chOff x="0" y="0"/>
              <a:chExt cx="1913890" cy="1913890"/>
            </a:xfrm>
          </p:grpSpPr>
          <p:sp>
            <p:nvSpPr>
              <p:cNvPr id="8" name="Freeform 8"/>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8C52FF"/>
              </a:solidFill>
            </p:spPr>
          </p:sp>
        </p:grpSp>
        <p:grpSp>
          <p:nvGrpSpPr>
            <p:cNvPr id="9" name="Group 9"/>
            <p:cNvGrpSpPr/>
            <p:nvPr/>
          </p:nvGrpSpPr>
          <p:grpSpPr>
            <a:xfrm>
              <a:off x="1019204" y="748620"/>
              <a:ext cx="747356" cy="747356"/>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9DEFF">
                  <a:alpha val="49804"/>
                </a:srgbClr>
              </a:solidFill>
            </p:spPr>
          </p:sp>
        </p:grpSp>
        <p:pic>
          <p:nvPicPr>
            <p:cNvPr id="11" name="Picture 1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93325" y="885767"/>
              <a:ext cx="599114" cy="610209"/>
            </a:xfrm>
            <a:prstGeom prst="rect">
              <a:avLst/>
            </a:prstGeom>
          </p:spPr>
        </p:pic>
        <p:sp>
          <p:nvSpPr>
            <p:cNvPr id="12" name="TextBox 12"/>
            <p:cNvSpPr txBox="1"/>
            <p:nvPr/>
          </p:nvSpPr>
          <p:spPr>
            <a:xfrm>
              <a:off x="381347" y="1565339"/>
              <a:ext cx="2023070" cy="471805"/>
            </a:xfrm>
            <a:prstGeom prst="rect">
              <a:avLst/>
            </a:prstGeom>
          </p:spPr>
          <p:txBody>
            <a:bodyPr lIns="0" tIns="0" rIns="0" bIns="0" rtlCol="0" anchor="t">
              <a:spAutoFit/>
            </a:bodyPr>
            <a:lstStyle/>
            <a:p>
              <a:pPr algn="ctr">
                <a:lnSpc>
                  <a:spcPts val="2940"/>
                </a:lnSpc>
              </a:pPr>
              <a:r>
                <a:rPr lang="en-US" sz="2100">
                  <a:solidFill>
                    <a:srgbClr val="FFFFFF"/>
                  </a:solidFill>
                  <a:latin typeface="Rubik Bold"/>
                </a:rPr>
                <a:t>Larana, Inc.</a:t>
              </a:r>
            </a:p>
          </p:txBody>
        </p:sp>
      </p:grpSp>
      <p:sp>
        <p:nvSpPr>
          <p:cNvPr id="13" name="TextBox 13"/>
          <p:cNvSpPr txBox="1"/>
          <p:nvPr/>
        </p:nvSpPr>
        <p:spPr>
          <a:xfrm>
            <a:off x="9653192" y="1492958"/>
            <a:ext cx="6991733" cy="1678305"/>
          </a:xfrm>
          <a:prstGeom prst="rect">
            <a:avLst/>
          </a:prstGeom>
        </p:spPr>
        <p:txBody>
          <a:bodyPr lIns="0" tIns="0" rIns="0" bIns="0" rtlCol="0" anchor="t">
            <a:spAutoFit/>
          </a:bodyPr>
          <a:lstStyle/>
          <a:p>
            <a:pPr>
              <a:lnSpc>
                <a:spcPts val="6719"/>
              </a:lnSpc>
            </a:pPr>
            <a:r>
              <a:rPr lang="en-US" sz="4800">
                <a:solidFill>
                  <a:srgbClr val="000000"/>
                </a:solidFill>
                <a:latin typeface="Rubik Bold"/>
              </a:rPr>
              <a:t>To be the best company in technology</a:t>
            </a:r>
          </a:p>
        </p:txBody>
      </p:sp>
      <p:sp>
        <p:nvSpPr>
          <p:cNvPr id="14" name="TextBox 14"/>
          <p:cNvSpPr txBox="1"/>
          <p:nvPr/>
        </p:nvSpPr>
        <p:spPr>
          <a:xfrm>
            <a:off x="9653192" y="971550"/>
            <a:ext cx="5385868" cy="415290"/>
          </a:xfrm>
          <a:prstGeom prst="rect">
            <a:avLst/>
          </a:prstGeom>
        </p:spPr>
        <p:txBody>
          <a:bodyPr lIns="0" tIns="0" rIns="0" bIns="0" rtlCol="0" anchor="t">
            <a:spAutoFit/>
          </a:bodyPr>
          <a:lstStyle/>
          <a:p>
            <a:pPr>
              <a:lnSpc>
                <a:spcPts val="3359"/>
              </a:lnSpc>
            </a:pPr>
            <a:r>
              <a:rPr lang="en-US" sz="2400" spc="624">
                <a:solidFill>
                  <a:srgbClr val="8C52FF"/>
                </a:solidFill>
                <a:latin typeface="Rubik"/>
              </a:rPr>
              <a:t>OUR MISSION</a:t>
            </a:r>
          </a:p>
        </p:txBody>
      </p:sp>
      <p:sp>
        <p:nvSpPr>
          <p:cNvPr id="15" name="TextBox 15"/>
          <p:cNvSpPr txBox="1"/>
          <p:nvPr/>
        </p:nvSpPr>
        <p:spPr>
          <a:xfrm>
            <a:off x="9653192" y="3569519"/>
            <a:ext cx="7606108" cy="664845"/>
          </a:xfrm>
          <a:prstGeom prst="rect">
            <a:avLst/>
          </a:prstGeom>
        </p:spPr>
        <p:txBody>
          <a:bodyPr lIns="0" tIns="0" rIns="0" bIns="0" rtlCol="0" anchor="t">
            <a:spAutoFit/>
          </a:bodyPr>
          <a:lstStyle/>
          <a:p>
            <a:pPr>
              <a:lnSpc>
                <a:spcPts val="2700"/>
              </a:lnSpc>
            </a:pPr>
            <a:r>
              <a:rPr lang="en-US" sz="1800">
                <a:solidFill>
                  <a:srgbClr val="000000">
                    <a:alpha val="80000"/>
                  </a:srgbClr>
                </a:solidFill>
                <a:latin typeface="Open Sans"/>
              </a:rPr>
              <a:t>Presentations are communication tools that can be used as lectures, speeches, reports, and more. It all depends on the purpose.</a:t>
            </a:r>
          </a:p>
        </p:txBody>
      </p:sp>
      <p:grpSp>
        <p:nvGrpSpPr>
          <p:cNvPr id="16" name="Group 16"/>
          <p:cNvGrpSpPr/>
          <p:nvPr/>
        </p:nvGrpSpPr>
        <p:grpSpPr>
          <a:xfrm>
            <a:off x="9653192" y="4994851"/>
            <a:ext cx="7606108" cy="1245361"/>
            <a:chOff x="0" y="0"/>
            <a:chExt cx="10141477" cy="1660481"/>
          </a:xfrm>
        </p:grpSpPr>
        <p:pic>
          <p:nvPicPr>
            <p:cNvPr id="17" name="Picture 17"/>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623663" cy="593260"/>
            </a:xfrm>
            <a:prstGeom prst="rect">
              <a:avLst/>
            </a:prstGeom>
          </p:spPr>
        </p:pic>
        <p:sp>
          <p:nvSpPr>
            <p:cNvPr id="18" name="TextBox 18"/>
            <p:cNvSpPr txBox="1"/>
            <p:nvPr/>
          </p:nvSpPr>
          <p:spPr>
            <a:xfrm>
              <a:off x="927060" y="720"/>
              <a:ext cx="9214417" cy="534670"/>
            </a:xfrm>
            <a:prstGeom prst="rect">
              <a:avLst/>
            </a:prstGeom>
          </p:spPr>
          <p:txBody>
            <a:bodyPr lIns="0" tIns="0" rIns="0" bIns="0" rtlCol="0" anchor="t">
              <a:spAutoFit/>
            </a:bodyPr>
            <a:lstStyle/>
            <a:p>
              <a:pPr>
                <a:lnSpc>
                  <a:spcPts val="3359"/>
                </a:lnSpc>
              </a:pPr>
              <a:r>
                <a:rPr lang="en-US" sz="2400">
                  <a:solidFill>
                    <a:srgbClr val="000000"/>
                  </a:solidFill>
                  <a:latin typeface="Rubik Bold"/>
                </a:rPr>
                <a:t>Mission One</a:t>
              </a:r>
            </a:p>
          </p:txBody>
        </p:sp>
        <p:sp>
          <p:nvSpPr>
            <p:cNvPr id="19" name="TextBox 19"/>
            <p:cNvSpPr txBox="1"/>
            <p:nvPr/>
          </p:nvSpPr>
          <p:spPr>
            <a:xfrm>
              <a:off x="927060" y="789896"/>
              <a:ext cx="8203397" cy="870585"/>
            </a:xfrm>
            <a:prstGeom prst="rect">
              <a:avLst/>
            </a:prstGeom>
          </p:spPr>
          <p:txBody>
            <a:bodyPr lIns="0" tIns="0" rIns="0" bIns="0" rtlCol="0" anchor="t">
              <a:spAutoFit/>
            </a:bodyPr>
            <a:lstStyle/>
            <a:p>
              <a:pPr>
                <a:lnSpc>
                  <a:spcPts val="2700"/>
                </a:lnSpc>
              </a:pPr>
              <a:r>
                <a:rPr lang="en-US" sz="1800">
                  <a:solidFill>
                    <a:srgbClr val="000000">
                      <a:alpha val="80000"/>
                    </a:srgbClr>
                  </a:solidFill>
                  <a:latin typeface="Open Sans"/>
                </a:rPr>
                <a:t>Presentations are communication tools that can be used as lectures, speeches, reports, and more.</a:t>
              </a:r>
            </a:p>
          </p:txBody>
        </p:sp>
      </p:grpSp>
      <p:grpSp>
        <p:nvGrpSpPr>
          <p:cNvPr id="20" name="Group 20"/>
          <p:cNvGrpSpPr/>
          <p:nvPr/>
        </p:nvGrpSpPr>
        <p:grpSpPr>
          <a:xfrm>
            <a:off x="9653192" y="6573752"/>
            <a:ext cx="7606108" cy="1245361"/>
            <a:chOff x="0" y="0"/>
            <a:chExt cx="10141477" cy="1660481"/>
          </a:xfrm>
        </p:grpSpPr>
        <p:pic>
          <p:nvPicPr>
            <p:cNvPr id="21" name="Picture 21"/>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623663" cy="593260"/>
            </a:xfrm>
            <a:prstGeom prst="rect">
              <a:avLst/>
            </a:prstGeom>
          </p:spPr>
        </p:pic>
        <p:sp>
          <p:nvSpPr>
            <p:cNvPr id="22" name="TextBox 22"/>
            <p:cNvSpPr txBox="1"/>
            <p:nvPr/>
          </p:nvSpPr>
          <p:spPr>
            <a:xfrm>
              <a:off x="927060" y="720"/>
              <a:ext cx="9214417" cy="534670"/>
            </a:xfrm>
            <a:prstGeom prst="rect">
              <a:avLst/>
            </a:prstGeom>
          </p:spPr>
          <p:txBody>
            <a:bodyPr lIns="0" tIns="0" rIns="0" bIns="0" rtlCol="0" anchor="t">
              <a:spAutoFit/>
            </a:bodyPr>
            <a:lstStyle/>
            <a:p>
              <a:pPr>
                <a:lnSpc>
                  <a:spcPts val="3359"/>
                </a:lnSpc>
              </a:pPr>
              <a:r>
                <a:rPr lang="en-US" sz="2400">
                  <a:solidFill>
                    <a:srgbClr val="000000"/>
                  </a:solidFill>
                  <a:latin typeface="Rubik Bold"/>
                </a:rPr>
                <a:t>Mission Two</a:t>
              </a:r>
            </a:p>
          </p:txBody>
        </p:sp>
        <p:sp>
          <p:nvSpPr>
            <p:cNvPr id="23" name="TextBox 23"/>
            <p:cNvSpPr txBox="1"/>
            <p:nvPr/>
          </p:nvSpPr>
          <p:spPr>
            <a:xfrm>
              <a:off x="927060" y="789896"/>
              <a:ext cx="8203397" cy="870585"/>
            </a:xfrm>
            <a:prstGeom prst="rect">
              <a:avLst/>
            </a:prstGeom>
          </p:spPr>
          <p:txBody>
            <a:bodyPr lIns="0" tIns="0" rIns="0" bIns="0" rtlCol="0" anchor="t">
              <a:spAutoFit/>
            </a:bodyPr>
            <a:lstStyle/>
            <a:p>
              <a:pPr>
                <a:lnSpc>
                  <a:spcPts val="2700"/>
                </a:lnSpc>
              </a:pPr>
              <a:r>
                <a:rPr lang="en-US" sz="1800">
                  <a:solidFill>
                    <a:srgbClr val="000000">
                      <a:alpha val="80000"/>
                    </a:srgbClr>
                  </a:solidFill>
                  <a:latin typeface="Open Sans"/>
                </a:rPr>
                <a:t>Presentations are communication tools that can be used as lectures, speeches, reports, and more.</a:t>
              </a:r>
            </a:p>
          </p:txBody>
        </p:sp>
      </p:grpSp>
      <p:grpSp>
        <p:nvGrpSpPr>
          <p:cNvPr id="24" name="Group 24"/>
          <p:cNvGrpSpPr/>
          <p:nvPr/>
        </p:nvGrpSpPr>
        <p:grpSpPr>
          <a:xfrm>
            <a:off x="9653192" y="8152654"/>
            <a:ext cx="7606108" cy="1245361"/>
            <a:chOff x="0" y="0"/>
            <a:chExt cx="10141477" cy="1660481"/>
          </a:xfrm>
        </p:grpSpPr>
        <p:pic>
          <p:nvPicPr>
            <p:cNvPr id="25" name="Picture 25"/>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623663" cy="593260"/>
            </a:xfrm>
            <a:prstGeom prst="rect">
              <a:avLst/>
            </a:prstGeom>
          </p:spPr>
        </p:pic>
        <p:sp>
          <p:nvSpPr>
            <p:cNvPr id="26" name="TextBox 26"/>
            <p:cNvSpPr txBox="1"/>
            <p:nvPr/>
          </p:nvSpPr>
          <p:spPr>
            <a:xfrm>
              <a:off x="927060" y="720"/>
              <a:ext cx="9214417" cy="534670"/>
            </a:xfrm>
            <a:prstGeom prst="rect">
              <a:avLst/>
            </a:prstGeom>
          </p:spPr>
          <p:txBody>
            <a:bodyPr lIns="0" tIns="0" rIns="0" bIns="0" rtlCol="0" anchor="t">
              <a:spAutoFit/>
            </a:bodyPr>
            <a:lstStyle/>
            <a:p>
              <a:pPr>
                <a:lnSpc>
                  <a:spcPts val="3359"/>
                </a:lnSpc>
              </a:pPr>
              <a:r>
                <a:rPr lang="en-US" sz="2400">
                  <a:solidFill>
                    <a:srgbClr val="000000"/>
                  </a:solidFill>
                  <a:latin typeface="Rubik Bold"/>
                </a:rPr>
                <a:t>Mission Three</a:t>
              </a:r>
            </a:p>
          </p:txBody>
        </p:sp>
        <p:sp>
          <p:nvSpPr>
            <p:cNvPr id="27" name="TextBox 27"/>
            <p:cNvSpPr txBox="1"/>
            <p:nvPr/>
          </p:nvSpPr>
          <p:spPr>
            <a:xfrm>
              <a:off x="927060" y="789896"/>
              <a:ext cx="8203397" cy="870585"/>
            </a:xfrm>
            <a:prstGeom prst="rect">
              <a:avLst/>
            </a:prstGeom>
          </p:spPr>
          <p:txBody>
            <a:bodyPr lIns="0" tIns="0" rIns="0" bIns="0" rtlCol="0" anchor="t">
              <a:spAutoFit/>
            </a:bodyPr>
            <a:lstStyle/>
            <a:p>
              <a:pPr>
                <a:lnSpc>
                  <a:spcPts val="2700"/>
                </a:lnSpc>
              </a:pPr>
              <a:r>
                <a:rPr lang="en-US" sz="1800">
                  <a:solidFill>
                    <a:srgbClr val="000000">
                      <a:alpha val="80000"/>
                    </a:srgbClr>
                  </a:solidFill>
                  <a:latin typeface="Open Sans"/>
                </a:rPr>
                <a:t>Presentations are communication tools that can be used as lectures, speeches, reports, and more.</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CF4FD"/>
        </a:solidFill>
        <a:effectLst/>
      </p:bgPr>
    </p:bg>
    <p:spTree>
      <p:nvGrpSpPr>
        <p:cNvPr id="1" name=""/>
        <p:cNvGrpSpPr/>
        <p:nvPr/>
      </p:nvGrpSpPr>
      <p:grpSpPr>
        <a:xfrm>
          <a:off x="0" y="0"/>
          <a:ext cx="0" cy="0"/>
          <a:chOff x="0" y="0"/>
          <a:chExt cx="0" cy="0"/>
        </a:xfrm>
      </p:grpSpPr>
      <p:grpSp>
        <p:nvGrpSpPr>
          <p:cNvPr id="2" name="Group 2"/>
          <p:cNvGrpSpPr/>
          <p:nvPr/>
        </p:nvGrpSpPr>
        <p:grpSpPr>
          <a:xfrm>
            <a:off x="14428364" y="0"/>
            <a:ext cx="3859636" cy="10287000"/>
            <a:chOff x="0" y="0"/>
            <a:chExt cx="1408006" cy="3752725"/>
          </a:xfrm>
        </p:grpSpPr>
        <p:sp>
          <p:nvSpPr>
            <p:cNvPr id="3" name="Freeform 3"/>
            <p:cNvSpPr/>
            <p:nvPr/>
          </p:nvSpPr>
          <p:spPr>
            <a:xfrm>
              <a:off x="0" y="0"/>
              <a:ext cx="1408006" cy="3752726"/>
            </a:xfrm>
            <a:custGeom>
              <a:avLst/>
              <a:gdLst/>
              <a:ahLst/>
              <a:cxnLst/>
              <a:rect l="l" t="t" r="r" b="b"/>
              <a:pathLst>
                <a:path w="1408006" h="3752726">
                  <a:moveTo>
                    <a:pt x="0" y="0"/>
                  </a:moveTo>
                  <a:lnTo>
                    <a:pt x="1408006" y="0"/>
                  </a:lnTo>
                  <a:lnTo>
                    <a:pt x="1408006" y="3752726"/>
                  </a:lnTo>
                  <a:lnTo>
                    <a:pt x="0" y="3752726"/>
                  </a:lnTo>
                  <a:close/>
                </a:path>
              </a:pathLst>
            </a:custGeom>
            <a:solidFill>
              <a:srgbClr val="8C52FF"/>
            </a:solidFill>
          </p:spPr>
        </p:sp>
      </p:grpSp>
      <p:pic>
        <p:nvPicPr>
          <p:cNvPr id="4" name="Picture 4"/>
          <p:cNvPicPr>
            <a:picLocks noChangeAspect="1"/>
          </p:cNvPicPr>
          <p:nvPr/>
        </p:nvPicPr>
        <p:blipFill>
          <a:blip r:embed="rId2"/>
          <a:srcRect t="4765" b="4765"/>
          <a:stretch>
            <a:fillRect/>
          </a:stretch>
        </p:blipFill>
        <p:spPr>
          <a:xfrm>
            <a:off x="11597428" y="2603654"/>
            <a:ext cx="5661872" cy="7683346"/>
          </a:xfrm>
          <a:prstGeom prst="rect">
            <a:avLst/>
          </a:prstGeom>
        </p:spPr>
      </p:pic>
      <p:sp>
        <p:nvSpPr>
          <p:cNvPr id="5" name="TextBox 5"/>
          <p:cNvSpPr txBox="1"/>
          <p:nvPr/>
        </p:nvSpPr>
        <p:spPr>
          <a:xfrm>
            <a:off x="1340907" y="1857582"/>
            <a:ext cx="6991733" cy="830580"/>
          </a:xfrm>
          <a:prstGeom prst="rect">
            <a:avLst/>
          </a:prstGeom>
        </p:spPr>
        <p:txBody>
          <a:bodyPr lIns="0" tIns="0" rIns="0" bIns="0" rtlCol="0" anchor="t">
            <a:spAutoFit/>
          </a:bodyPr>
          <a:lstStyle/>
          <a:p>
            <a:pPr>
              <a:lnSpc>
                <a:spcPts val="6719"/>
              </a:lnSpc>
            </a:pPr>
            <a:r>
              <a:rPr lang="en-US" sz="4800">
                <a:solidFill>
                  <a:srgbClr val="000000"/>
                </a:solidFill>
                <a:latin typeface="Rubik Bold"/>
              </a:rPr>
              <a:t>Our amazing services</a:t>
            </a:r>
          </a:p>
        </p:txBody>
      </p:sp>
      <p:sp>
        <p:nvSpPr>
          <p:cNvPr id="6" name="TextBox 6"/>
          <p:cNvSpPr txBox="1"/>
          <p:nvPr/>
        </p:nvSpPr>
        <p:spPr>
          <a:xfrm>
            <a:off x="1340907" y="1336174"/>
            <a:ext cx="5385868" cy="415290"/>
          </a:xfrm>
          <a:prstGeom prst="rect">
            <a:avLst/>
          </a:prstGeom>
        </p:spPr>
        <p:txBody>
          <a:bodyPr lIns="0" tIns="0" rIns="0" bIns="0" rtlCol="0" anchor="t">
            <a:spAutoFit/>
          </a:bodyPr>
          <a:lstStyle/>
          <a:p>
            <a:pPr>
              <a:lnSpc>
                <a:spcPts val="3359"/>
              </a:lnSpc>
            </a:pPr>
            <a:r>
              <a:rPr lang="en-US" sz="2400" spc="624">
                <a:solidFill>
                  <a:srgbClr val="8C52FF"/>
                </a:solidFill>
                <a:latin typeface="Rubik"/>
              </a:rPr>
              <a:t>SERVICES</a:t>
            </a:r>
          </a:p>
        </p:txBody>
      </p:sp>
      <p:sp>
        <p:nvSpPr>
          <p:cNvPr id="7" name="TextBox 7"/>
          <p:cNvSpPr txBox="1"/>
          <p:nvPr/>
        </p:nvSpPr>
        <p:spPr>
          <a:xfrm>
            <a:off x="1340907" y="3046597"/>
            <a:ext cx="7606108" cy="664845"/>
          </a:xfrm>
          <a:prstGeom prst="rect">
            <a:avLst/>
          </a:prstGeom>
        </p:spPr>
        <p:txBody>
          <a:bodyPr lIns="0" tIns="0" rIns="0" bIns="0" rtlCol="0" anchor="t">
            <a:spAutoFit/>
          </a:bodyPr>
          <a:lstStyle/>
          <a:p>
            <a:pPr>
              <a:lnSpc>
                <a:spcPts val="2700"/>
              </a:lnSpc>
            </a:pPr>
            <a:r>
              <a:rPr lang="en-US" sz="1800">
                <a:solidFill>
                  <a:srgbClr val="000000">
                    <a:alpha val="80000"/>
                  </a:srgbClr>
                </a:solidFill>
                <a:latin typeface="Open Sans"/>
              </a:rPr>
              <a:t>Presentations are communication tools that can be used as lectures, speeches, reports, and more. It all depends on the purpose.</a:t>
            </a:r>
          </a:p>
        </p:txBody>
      </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907" y="4532329"/>
            <a:ext cx="735143" cy="891083"/>
          </a:xfrm>
          <a:prstGeom prst="rect">
            <a:avLst/>
          </a:prstGeom>
        </p:spPr>
      </p:pic>
      <p:sp>
        <p:nvSpPr>
          <p:cNvPr id="9" name="TextBox 9"/>
          <p:cNvSpPr txBox="1"/>
          <p:nvPr/>
        </p:nvSpPr>
        <p:spPr>
          <a:xfrm>
            <a:off x="1340907" y="5587552"/>
            <a:ext cx="3358866" cy="358775"/>
          </a:xfrm>
          <a:prstGeom prst="rect">
            <a:avLst/>
          </a:prstGeom>
        </p:spPr>
        <p:txBody>
          <a:bodyPr lIns="0" tIns="0" rIns="0" bIns="0" rtlCol="0" anchor="t">
            <a:spAutoFit/>
          </a:bodyPr>
          <a:lstStyle/>
          <a:p>
            <a:pPr>
              <a:lnSpc>
                <a:spcPts val="2800"/>
              </a:lnSpc>
            </a:pPr>
            <a:r>
              <a:rPr lang="en-US" sz="2000">
                <a:solidFill>
                  <a:srgbClr val="000000"/>
                </a:solidFill>
                <a:latin typeface="Rubik Bold"/>
              </a:rPr>
              <a:t>Frontend Development</a:t>
            </a:r>
          </a:p>
        </p:txBody>
      </p:sp>
      <p:sp>
        <p:nvSpPr>
          <p:cNvPr id="10" name="TextBox 10"/>
          <p:cNvSpPr txBox="1"/>
          <p:nvPr/>
        </p:nvSpPr>
        <p:spPr>
          <a:xfrm>
            <a:off x="1340907" y="6035553"/>
            <a:ext cx="3495866" cy="596265"/>
          </a:xfrm>
          <a:prstGeom prst="rect">
            <a:avLst/>
          </a:prstGeom>
        </p:spPr>
        <p:txBody>
          <a:bodyPr lIns="0" tIns="0" rIns="0" bIns="0" rtlCol="0" anchor="t">
            <a:spAutoFit/>
          </a:bodyPr>
          <a:lstStyle/>
          <a:p>
            <a:pPr>
              <a:lnSpc>
                <a:spcPts val="2400"/>
              </a:lnSpc>
            </a:pPr>
            <a:r>
              <a:rPr lang="en-US" sz="1600">
                <a:solidFill>
                  <a:srgbClr val="000000">
                    <a:alpha val="80000"/>
                  </a:srgbClr>
                </a:solidFill>
                <a:latin typeface="Open Sans"/>
              </a:rPr>
              <a:t>Presentations are communication tools that can be used.</a:t>
            </a:r>
          </a:p>
        </p:txBody>
      </p:sp>
      <p:sp>
        <p:nvSpPr>
          <p:cNvPr id="11" name="TextBox 11"/>
          <p:cNvSpPr txBox="1"/>
          <p:nvPr/>
        </p:nvSpPr>
        <p:spPr>
          <a:xfrm>
            <a:off x="1340907" y="8214035"/>
            <a:ext cx="3358866" cy="358775"/>
          </a:xfrm>
          <a:prstGeom prst="rect">
            <a:avLst/>
          </a:prstGeom>
        </p:spPr>
        <p:txBody>
          <a:bodyPr lIns="0" tIns="0" rIns="0" bIns="0" rtlCol="0" anchor="t">
            <a:spAutoFit/>
          </a:bodyPr>
          <a:lstStyle/>
          <a:p>
            <a:pPr>
              <a:lnSpc>
                <a:spcPts val="2800"/>
              </a:lnSpc>
            </a:pPr>
            <a:r>
              <a:rPr lang="en-US" sz="2000">
                <a:solidFill>
                  <a:srgbClr val="000000"/>
                </a:solidFill>
                <a:latin typeface="Rubik Bold"/>
              </a:rPr>
              <a:t>Databases &amp; Data Science</a:t>
            </a:r>
          </a:p>
        </p:txBody>
      </p:sp>
      <p:sp>
        <p:nvSpPr>
          <p:cNvPr id="12" name="TextBox 12"/>
          <p:cNvSpPr txBox="1"/>
          <p:nvPr/>
        </p:nvSpPr>
        <p:spPr>
          <a:xfrm>
            <a:off x="1340907" y="8662035"/>
            <a:ext cx="3495866" cy="596265"/>
          </a:xfrm>
          <a:prstGeom prst="rect">
            <a:avLst/>
          </a:prstGeom>
        </p:spPr>
        <p:txBody>
          <a:bodyPr lIns="0" tIns="0" rIns="0" bIns="0" rtlCol="0" anchor="t">
            <a:spAutoFit/>
          </a:bodyPr>
          <a:lstStyle/>
          <a:p>
            <a:pPr>
              <a:lnSpc>
                <a:spcPts val="2400"/>
              </a:lnSpc>
            </a:pPr>
            <a:r>
              <a:rPr lang="en-US" sz="1600">
                <a:solidFill>
                  <a:srgbClr val="000000">
                    <a:alpha val="80000"/>
                  </a:srgbClr>
                </a:solidFill>
                <a:latin typeface="Open Sans"/>
              </a:rPr>
              <a:t>Presentations are communication tools that can be used.</a:t>
            </a:r>
          </a:p>
        </p:txBody>
      </p:sp>
      <p:sp>
        <p:nvSpPr>
          <p:cNvPr id="13" name="TextBox 13"/>
          <p:cNvSpPr txBox="1"/>
          <p:nvPr/>
        </p:nvSpPr>
        <p:spPr>
          <a:xfrm>
            <a:off x="5451148" y="5587552"/>
            <a:ext cx="3358866" cy="358775"/>
          </a:xfrm>
          <a:prstGeom prst="rect">
            <a:avLst/>
          </a:prstGeom>
        </p:spPr>
        <p:txBody>
          <a:bodyPr lIns="0" tIns="0" rIns="0" bIns="0" rtlCol="0" anchor="t">
            <a:spAutoFit/>
          </a:bodyPr>
          <a:lstStyle/>
          <a:p>
            <a:pPr>
              <a:lnSpc>
                <a:spcPts val="2800"/>
              </a:lnSpc>
            </a:pPr>
            <a:r>
              <a:rPr lang="en-US" sz="2000">
                <a:solidFill>
                  <a:srgbClr val="000000"/>
                </a:solidFill>
                <a:latin typeface="Rubik Bold"/>
              </a:rPr>
              <a:t>Backend Development</a:t>
            </a:r>
          </a:p>
        </p:txBody>
      </p:sp>
      <p:sp>
        <p:nvSpPr>
          <p:cNvPr id="14" name="TextBox 14"/>
          <p:cNvSpPr txBox="1"/>
          <p:nvPr/>
        </p:nvSpPr>
        <p:spPr>
          <a:xfrm>
            <a:off x="5451148" y="6035553"/>
            <a:ext cx="3495866" cy="596265"/>
          </a:xfrm>
          <a:prstGeom prst="rect">
            <a:avLst/>
          </a:prstGeom>
        </p:spPr>
        <p:txBody>
          <a:bodyPr lIns="0" tIns="0" rIns="0" bIns="0" rtlCol="0" anchor="t">
            <a:spAutoFit/>
          </a:bodyPr>
          <a:lstStyle/>
          <a:p>
            <a:pPr>
              <a:lnSpc>
                <a:spcPts val="2400"/>
              </a:lnSpc>
            </a:pPr>
            <a:r>
              <a:rPr lang="en-US" sz="1600">
                <a:solidFill>
                  <a:srgbClr val="000000">
                    <a:alpha val="80000"/>
                  </a:srgbClr>
                </a:solidFill>
                <a:latin typeface="Open Sans"/>
              </a:rPr>
              <a:t>Presentations are communication tools that can be used.</a:t>
            </a:r>
          </a:p>
        </p:txBody>
      </p:sp>
      <p:sp>
        <p:nvSpPr>
          <p:cNvPr id="15" name="TextBox 15"/>
          <p:cNvSpPr txBox="1"/>
          <p:nvPr/>
        </p:nvSpPr>
        <p:spPr>
          <a:xfrm>
            <a:off x="5451148" y="8214035"/>
            <a:ext cx="4091787" cy="358775"/>
          </a:xfrm>
          <a:prstGeom prst="rect">
            <a:avLst/>
          </a:prstGeom>
        </p:spPr>
        <p:txBody>
          <a:bodyPr lIns="0" tIns="0" rIns="0" bIns="0" rtlCol="0" anchor="t">
            <a:spAutoFit/>
          </a:bodyPr>
          <a:lstStyle/>
          <a:p>
            <a:pPr>
              <a:lnSpc>
                <a:spcPts val="2800"/>
              </a:lnSpc>
            </a:pPr>
            <a:r>
              <a:rPr lang="en-US" sz="2000">
                <a:solidFill>
                  <a:srgbClr val="000000"/>
                </a:solidFill>
                <a:latin typeface="Rubik Bold"/>
              </a:rPr>
              <a:t>Servers &amp; Cloud Infrastructure</a:t>
            </a:r>
          </a:p>
        </p:txBody>
      </p:sp>
      <p:sp>
        <p:nvSpPr>
          <p:cNvPr id="16" name="TextBox 16"/>
          <p:cNvSpPr txBox="1"/>
          <p:nvPr/>
        </p:nvSpPr>
        <p:spPr>
          <a:xfrm>
            <a:off x="5451148" y="8662035"/>
            <a:ext cx="3495866" cy="596265"/>
          </a:xfrm>
          <a:prstGeom prst="rect">
            <a:avLst/>
          </a:prstGeom>
        </p:spPr>
        <p:txBody>
          <a:bodyPr lIns="0" tIns="0" rIns="0" bIns="0" rtlCol="0" anchor="t">
            <a:spAutoFit/>
          </a:bodyPr>
          <a:lstStyle/>
          <a:p>
            <a:pPr>
              <a:lnSpc>
                <a:spcPts val="2400"/>
              </a:lnSpc>
            </a:pPr>
            <a:r>
              <a:rPr lang="en-US" sz="1600">
                <a:solidFill>
                  <a:srgbClr val="000000">
                    <a:alpha val="80000"/>
                  </a:srgbClr>
                </a:solidFill>
                <a:latin typeface="Open Sans"/>
              </a:rPr>
              <a:t>Presentations are communication tools that can be used.</a:t>
            </a:r>
          </a:p>
        </p:txBody>
      </p:sp>
      <p:pic>
        <p:nvPicPr>
          <p:cNvPr id="17" name="Picture 17"/>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451148" y="7158811"/>
            <a:ext cx="876602" cy="891083"/>
          </a:xfrm>
          <a:prstGeom prst="rect">
            <a:avLst/>
          </a:prstGeom>
        </p:spPr>
      </p:pic>
      <p:pic>
        <p:nvPicPr>
          <p:cNvPr id="18" name="Picture 18"/>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5451148" y="4641070"/>
            <a:ext cx="1156882" cy="782342"/>
          </a:xfrm>
          <a:prstGeom prst="rect">
            <a:avLst/>
          </a:prstGeom>
        </p:spPr>
      </p:pic>
      <p:pic>
        <p:nvPicPr>
          <p:cNvPr id="19" name="Picture 19"/>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1340907" y="7158811"/>
            <a:ext cx="919827" cy="89108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CF4FD"/>
        </a:solidFill>
        <a:effectLst/>
      </p:bgPr>
    </p:bg>
    <p:spTree>
      <p:nvGrpSpPr>
        <p:cNvPr id="1" name=""/>
        <p:cNvGrpSpPr/>
        <p:nvPr/>
      </p:nvGrpSpPr>
      <p:grpSpPr>
        <a:xfrm>
          <a:off x="0" y="0"/>
          <a:ext cx="0" cy="0"/>
          <a:chOff x="0" y="0"/>
          <a:chExt cx="0" cy="0"/>
        </a:xfrm>
      </p:grpSpPr>
      <p:grpSp>
        <p:nvGrpSpPr>
          <p:cNvPr id="2" name="Group 2"/>
          <p:cNvGrpSpPr/>
          <p:nvPr/>
        </p:nvGrpSpPr>
        <p:grpSpPr>
          <a:xfrm>
            <a:off x="0" y="6701068"/>
            <a:ext cx="18288000" cy="3585932"/>
            <a:chOff x="0" y="0"/>
            <a:chExt cx="6671512" cy="1308158"/>
          </a:xfrm>
        </p:grpSpPr>
        <p:sp>
          <p:nvSpPr>
            <p:cNvPr id="3" name="Freeform 3"/>
            <p:cNvSpPr/>
            <p:nvPr/>
          </p:nvSpPr>
          <p:spPr>
            <a:xfrm>
              <a:off x="0" y="0"/>
              <a:ext cx="6671512" cy="1308158"/>
            </a:xfrm>
            <a:custGeom>
              <a:avLst/>
              <a:gdLst/>
              <a:ahLst/>
              <a:cxnLst/>
              <a:rect l="l" t="t" r="r" b="b"/>
              <a:pathLst>
                <a:path w="6671512" h="1308158">
                  <a:moveTo>
                    <a:pt x="0" y="0"/>
                  </a:moveTo>
                  <a:lnTo>
                    <a:pt x="6671512" y="0"/>
                  </a:lnTo>
                  <a:lnTo>
                    <a:pt x="6671512" y="1308158"/>
                  </a:lnTo>
                  <a:lnTo>
                    <a:pt x="0" y="1308158"/>
                  </a:lnTo>
                  <a:close/>
                </a:path>
              </a:pathLst>
            </a:custGeom>
            <a:solidFill>
              <a:srgbClr val="8C52FF"/>
            </a:solidFill>
          </p:spPr>
        </p:sp>
      </p:grpSp>
      <p:grpSp>
        <p:nvGrpSpPr>
          <p:cNvPr id="4" name="Group 4"/>
          <p:cNvGrpSpPr/>
          <p:nvPr/>
        </p:nvGrpSpPr>
        <p:grpSpPr>
          <a:xfrm>
            <a:off x="10028368" y="1028700"/>
            <a:ext cx="8259632" cy="6289776"/>
            <a:chOff x="0" y="0"/>
            <a:chExt cx="2201081" cy="1676141"/>
          </a:xfrm>
        </p:grpSpPr>
        <p:sp>
          <p:nvSpPr>
            <p:cNvPr id="5" name="Freeform 5"/>
            <p:cNvSpPr/>
            <p:nvPr/>
          </p:nvSpPr>
          <p:spPr>
            <a:xfrm>
              <a:off x="0" y="0"/>
              <a:ext cx="2201081" cy="1676141"/>
            </a:xfrm>
            <a:custGeom>
              <a:avLst/>
              <a:gdLst/>
              <a:ahLst/>
              <a:cxnLst/>
              <a:rect l="l" t="t" r="r" b="b"/>
              <a:pathLst>
                <a:path w="2201081" h="1676141">
                  <a:moveTo>
                    <a:pt x="0" y="0"/>
                  </a:moveTo>
                  <a:lnTo>
                    <a:pt x="2201081" y="0"/>
                  </a:lnTo>
                  <a:lnTo>
                    <a:pt x="2201081" y="1676141"/>
                  </a:lnTo>
                  <a:lnTo>
                    <a:pt x="0" y="1676141"/>
                  </a:lnTo>
                  <a:close/>
                </a:path>
              </a:pathLst>
            </a:custGeom>
            <a:solidFill>
              <a:srgbClr val="FFFFFF"/>
            </a:solidFill>
          </p:spPr>
        </p:sp>
      </p:grpSp>
      <p:grpSp>
        <p:nvGrpSpPr>
          <p:cNvPr id="6" name="Group 6"/>
          <p:cNvGrpSpPr/>
          <p:nvPr/>
        </p:nvGrpSpPr>
        <p:grpSpPr>
          <a:xfrm>
            <a:off x="1028700" y="5893881"/>
            <a:ext cx="4043989" cy="2334897"/>
            <a:chOff x="0" y="0"/>
            <a:chExt cx="1128995" cy="651853"/>
          </a:xfrm>
        </p:grpSpPr>
        <p:sp>
          <p:nvSpPr>
            <p:cNvPr id="7" name="Freeform 7"/>
            <p:cNvSpPr/>
            <p:nvPr/>
          </p:nvSpPr>
          <p:spPr>
            <a:xfrm>
              <a:off x="0" y="0"/>
              <a:ext cx="1128995" cy="651853"/>
            </a:xfrm>
            <a:custGeom>
              <a:avLst/>
              <a:gdLst/>
              <a:ahLst/>
              <a:cxnLst/>
              <a:rect l="l" t="t" r="r" b="b"/>
              <a:pathLst>
                <a:path w="1128995" h="651853">
                  <a:moveTo>
                    <a:pt x="0" y="0"/>
                  </a:moveTo>
                  <a:lnTo>
                    <a:pt x="1128995" y="0"/>
                  </a:lnTo>
                  <a:lnTo>
                    <a:pt x="1128995" y="651853"/>
                  </a:lnTo>
                  <a:lnTo>
                    <a:pt x="0" y="651853"/>
                  </a:lnTo>
                  <a:close/>
                </a:path>
              </a:pathLst>
            </a:custGeom>
            <a:solidFill>
              <a:srgbClr val="FFFFFF"/>
            </a:solidFill>
          </p:spPr>
        </p:sp>
      </p:grpSp>
      <p:grpSp>
        <p:nvGrpSpPr>
          <p:cNvPr id="8" name="Group 8"/>
          <p:cNvGrpSpPr/>
          <p:nvPr/>
        </p:nvGrpSpPr>
        <p:grpSpPr>
          <a:xfrm>
            <a:off x="5349282" y="5893881"/>
            <a:ext cx="4043989" cy="2334897"/>
            <a:chOff x="0" y="0"/>
            <a:chExt cx="1128995" cy="651853"/>
          </a:xfrm>
        </p:grpSpPr>
        <p:sp>
          <p:nvSpPr>
            <p:cNvPr id="9" name="Freeform 9"/>
            <p:cNvSpPr/>
            <p:nvPr/>
          </p:nvSpPr>
          <p:spPr>
            <a:xfrm>
              <a:off x="0" y="0"/>
              <a:ext cx="1128995" cy="651853"/>
            </a:xfrm>
            <a:custGeom>
              <a:avLst/>
              <a:gdLst/>
              <a:ahLst/>
              <a:cxnLst/>
              <a:rect l="l" t="t" r="r" b="b"/>
              <a:pathLst>
                <a:path w="1128995" h="651853">
                  <a:moveTo>
                    <a:pt x="0" y="0"/>
                  </a:moveTo>
                  <a:lnTo>
                    <a:pt x="1128995" y="0"/>
                  </a:lnTo>
                  <a:lnTo>
                    <a:pt x="1128995" y="651853"/>
                  </a:lnTo>
                  <a:lnTo>
                    <a:pt x="0" y="651853"/>
                  </a:lnTo>
                  <a:close/>
                </a:path>
              </a:pathLst>
            </a:custGeom>
            <a:solidFill>
              <a:srgbClr val="FFFFFF"/>
            </a:solidFill>
          </p:spPr>
        </p:sp>
      </p:grpSp>
      <p:grpSp>
        <p:nvGrpSpPr>
          <p:cNvPr id="10" name="Group 10"/>
          <p:cNvGrpSpPr/>
          <p:nvPr/>
        </p:nvGrpSpPr>
        <p:grpSpPr>
          <a:xfrm>
            <a:off x="10768274" y="1751855"/>
            <a:ext cx="6279537" cy="4843466"/>
            <a:chOff x="0" y="0"/>
            <a:chExt cx="8372716" cy="6457955"/>
          </a:xfrm>
        </p:grpSpPr>
        <p:sp>
          <p:nvSpPr>
            <p:cNvPr id="11" name="TextBox 11"/>
            <p:cNvSpPr txBox="1"/>
            <p:nvPr/>
          </p:nvSpPr>
          <p:spPr>
            <a:xfrm>
              <a:off x="818607" y="6129261"/>
              <a:ext cx="754662" cy="328694"/>
            </a:xfrm>
            <a:prstGeom prst="rect">
              <a:avLst/>
            </a:prstGeom>
          </p:spPr>
          <p:txBody>
            <a:bodyPr lIns="0" tIns="0" rIns="0" bIns="0" rtlCol="0" anchor="t">
              <a:spAutoFit/>
            </a:bodyPr>
            <a:lstStyle/>
            <a:p>
              <a:pPr algn="ctr">
                <a:lnSpc>
                  <a:spcPts val="2111"/>
                </a:lnSpc>
              </a:pPr>
              <a:r>
                <a:rPr lang="en-US" sz="1508">
                  <a:solidFill>
                    <a:srgbClr val="001A46"/>
                  </a:solidFill>
                  <a:latin typeface="Open Sans"/>
                </a:rPr>
                <a:t>Item 1</a:t>
              </a:r>
            </a:p>
          </p:txBody>
        </p:sp>
        <p:sp>
          <p:nvSpPr>
            <p:cNvPr id="12" name="TextBox 12"/>
            <p:cNvSpPr txBox="1"/>
            <p:nvPr/>
          </p:nvSpPr>
          <p:spPr>
            <a:xfrm>
              <a:off x="2435353" y="6129261"/>
              <a:ext cx="754662" cy="328694"/>
            </a:xfrm>
            <a:prstGeom prst="rect">
              <a:avLst/>
            </a:prstGeom>
          </p:spPr>
          <p:txBody>
            <a:bodyPr lIns="0" tIns="0" rIns="0" bIns="0" rtlCol="0" anchor="t">
              <a:spAutoFit/>
            </a:bodyPr>
            <a:lstStyle/>
            <a:p>
              <a:pPr algn="ctr">
                <a:lnSpc>
                  <a:spcPts val="2111"/>
                </a:lnSpc>
              </a:pPr>
              <a:r>
                <a:rPr lang="en-US" sz="1508">
                  <a:solidFill>
                    <a:srgbClr val="001A46"/>
                  </a:solidFill>
                  <a:latin typeface="Open Sans"/>
                </a:rPr>
                <a:t>Item 2</a:t>
              </a:r>
            </a:p>
          </p:txBody>
        </p:sp>
        <p:sp>
          <p:nvSpPr>
            <p:cNvPr id="13" name="TextBox 13"/>
            <p:cNvSpPr txBox="1"/>
            <p:nvPr/>
          </p:nvSpPr>
          <p:spPr>
            <a:xfrm>
              <a:off x="4052100" y="6129261"/>
              <a:ext cx="754662" cy="328694"/>
            </a:xfrm>
            <a:prstGeom prst="rect">
              <a:avLst/>
            </a:prstGeom>
          </p:spPr>
          <p:txBody>
            <a:bodyPr lIns="0" tIns="0" rIns="0" bIns="0" rtlCol="0" anchor="t">
              <a:spAutoFit/>
            </a:bodyPr>
            <a:lstStyle/>
            <a:p>
              <a:pPr algn="ctr">
                <a:lnSpc>
                  <a:spcPts val="2111"/>
                </a:lnSpc>
              </a:pPr>
              <a:r>
                <a:rPr lang="en-US" sz="1508">
                  <a:solidFill>
                    <a:srgbClr val="001A46"/>
                  </a:solidFill>
                  <a:latin typeface="Open Sans"/>
                </a:rPr>
                <a:t>Item 3</a:t>
              </a:r>
            </a:p>
          </p:txBody>
        </p:sp>
        <p:sp>
          <p:nvSpPr>
            <p:cNvPr id="14" name="TextBox 14"/>
            <p:cNvSpPr txBox="1"/>
            <p:nvPr/>
          </p:nvSpPr>
          <p:spPr>
            <a:xfrm>
              <a:off x="5668847" y="6129261"/>
              <a:ext cx="754662" cy="328694"/>
            </a:xfrm>
            <a:prstGeom prst="rect">
              <a:avLst/>
            </a:prstGeom>
          </p:spPr>
          <p:txBody>
            <a:bodyPr lIns="0" tIns="0" rIns="0" bIns="0" rtlCol="0" anchor="t">
              <a:spAutoFit/>
            </a:bodyPr>
            <a:lstStyle/>
            <a:p>
              <a:pPr algn="ctr">
                <a:lnSpc>
                  <a:spcPts val="2111"/>
                </a:lnSpc>
              </a:pPr>
              <a:r>
                <a:rPr lang="en-US" sz="1508">
                  <a:solidFill>
                    <a:srgbClr val="001A46"/>
                  </a:solidFill>
                  <a:latin typeface="Open Sans"/>
                </a:rPr>
                <a:t>Item 4</a:t>
              </a:r>
            </a:p>
          </p:txBody>
        </p:sp>
        <p:sp>
          <p:nvSpPr>
            <p:cNvPr id="15" name="TextBox 15"/>
            <p:cNvSpPr txBox="1"/>
            <p:nvPr/>
          </p:nvSpPr>
          <p:spPr>
            <a:xfrm>
              <a:off x="7285593" y="6129261"/>
              <a:ext cx="754662" cy="328694"/>
            </a:xfrm>
            <a:prstGeom prst="rect">
              <a:avLst/>
            </a:prstGeom>
          </p:spPr>
          <p:txBody>
            <a:bodyPr lIns="0" tIns="0" rIns="0" bIns="0" rtlCol="0" anchor="t">
              <a:spAutoFit/>
            </a:bodyPr>
            <a:lstStyle/>
            <a:p>
              <a:pPr algn="ctr">
                <a:lnSpc>
                  <a:spcPts val="2111"/>
                </a:lnSpc>
              </a:pPr>
              <a:r>
                <a:rPr lang="en-US" sz="1508">
                  <a:solidFill>
                    <a:srgbClr val="001A46"/>
                  </a:solidFill>
                  <a:latin typeface="Open Sans"/>
                </a:rPr>
                <a:t>Item 5</a:t>
              </a:r>
            </a:p>
          </p:txBody>
        </p:sp>
        <p:grpSp>
          <p:nvGrpSpPr>
            <p:cNvPr id="16" name="Group 16"/>
            <p:cNvGrpSpPr>
              <a:grpSpLocks noChangeAspect="1"/>
            </p:cNvGrpSpPr>
            <p:nvPr/>
          </p:nvGrpSpPr>
          <p:grpSpPr>
            <a:xfrm>
              <a:off x="486147" y="150059"/>
              <a:ext cx="7886569" cy="5880066"/>
              <a:chOff x="0" y="0"/>
              <a:chExt cx="12548342" cy="9355790"/>
            </a:xfrm>
          </p:grpSpPr>
          <p:sp>
            <p:nvSpPr>
              <p:cNvPr id="17" name="Freeform 17"/>
              <p:cNvSpPr/>
              <p:nvPr/>
            </p:nvSpPr>
            <p:spPr>
              <a:xfrm>
                <a:off x="0" y="-6350"/>
                <a:ext cx="12548342" cy="12700"/>
              </a:xfrm>
              <a:custGeom>
                <a:avLst/>
                <a:gdLst/>
                <a:ahLst/>
                <a:cxnLst/>
                <a:rect l="l" t="t" r="r" b="b"/>
                <a:pathLst>
                  <a:path w="12548342" h="12700">
                    <a:moveTo>
                      <a:pt x="0" y="0"/>
                    </a:moveTo>
                    <a:lnTo>
                      <a:pt x="12548342" y="0"/>
                    </a:lnTo>
                    <a:lnTo>
                      <a:pt x="12548342" y="12700"/>
                    </a:lnTo>
                    <a:lnTo>
                      <a:pt x="0" y="12700"/>
                    </a:lnTo>
                    <a:close/>
                  </a:path>
                </a:pathLst>
              </a:custGeom>
              <a:solidFill>
                <a:srgbClr val="001A46"/>
              </a:solidFill>
            </p:spPr>
          </p:sp>
          <p:sp>
            <p:nvSpPr>
              <p:cNvPr id="18" name="Freeform 18"/>
              <p:cNvSpPr/>
              <p:nvPr/>
            </p:nvSpPr>
            <p:spPr>
              <a:xfrm>
                <a:off x="0" y="1864808"/>
                <a:ext cx="12548342" cy="12700"/>
              </a:xfrm>
              <a:custGeom>
                <a:avLst/>
                <a:gdLst/>
                <a:ahLst/>
                <a:cxnLst/>
                <a:rect l="l" t="t" r="r" b="b"/>
                <a:pathLst>
                  <a:path w="12548342" h="12700">
                    <a:moveTo>
                      <a:pt x="0" y="0"/>
                    </a:moveTo>
                    <a:lnTo>
                      <a:pt x="12548342" y="0"/>
                    </a:lnTo>
                    <a:lnTo>
                      <a:pt x="12548342" y="12700"/>
                    </a:lnTo>
                    <a:lnTo>
                      <a:pt x="0" y="12700"/>
                    </a:lnTo>
                    <a:close/>
                  </a:path>
                </a:pathLst>
              </a:custGeom>
              <a:solidFill>
                <a:srgbClr val="001A46"/>
              </a:solidFill>
            </p:spPr>
          </p:sp>
          <p:sp>
            <p:nvSpPr>
              <p:cNvPr id="19" name="Freeform 19"/>
              <p:cNvSpPr/>
              <p:nvPr/>
            </p:nvSpPr>
            <p:spPr>
              <a:xfrm>
                <a:off x="0" y="3735966"/>
                <a:ext cx="12548342" cy="12700"/>
              </a:xfrm>
              <a:custGeom>
                <a:avLst/>
                <a:gdLst/>
                <a:ahLst/>
                <a:cxnLst/>
                <a:rect l="l" t="t" r="r" b="b"/>
                <a:pathLst>
                  <a:path w="12548342" h="12700">
                    <a:moveTo>
                      <a:pt x="0" y="0"/>
                    </a:moveTo>
                    <a:lnTo>
                      <a:pt x="12548342" y="0"/>
                    </a:lnTo>
                    <a:lnTo>
                      <a:pt x="12548342" y="12700"/>
                    </a:lnTo>
                    <a:lnTo>
                      <a:pt x="0" y="12700"/>
                    </a:lnTo>
                    <a:close/>
                  </a:path>
                </a:pathLst>
              </a:custGeom>
              <a:solidFill>
                <a:srgbClr val="001A46"/>
              </a:solidFill>
            </p:spPr>
          </p:sp>
          <p:sp>
            <p:nvSpPr>
              <p:cNvPr id="20" name="Freeform 20"/>
              <p:cNvSpPr/>
              <p:nvPr/>
            </p:nvSpPr>
            <p:spPr>
              <a:xfrm>
                <a:off x="0" y="5607124"/>
                <a:ext cx="12548342" cy="12700"/>
              </a:xfrm>
              <a:custGeom>
                <a:avLst/>
                <a:gdLst/>
                <a:ahLst/>
                <a:cxnLst/>
                <a:rect l="l" t="t" r="r" b="b"/>
                <a:pathLst>
                  <a:path w="12548342" h="12700">
                    <a:moveTo>
                      <a:pt x="0" y="0"/>
                    </a:moveTo>
                    <a:lnTo>
                      <a:pt x="12548342" y="0"/>
                    </a:lnTo>
                    <a:lnTo>
                      <a:pt x="12548342" y="12700"/>
                    </a:lnTo>
                    <a:lnTo>
                      <a:pt x="0" y="12700"/>
                    </a:lnTo>
                    <a:close/>
                  </a:path>
                </a:pathLst>
              </a:custGeom>
              <a:solidFill>
                <a:srgbClr val="001A46"/>
              </a:solidFill>
            </p:spPr>
          </p:sp>
          <p:sp>
            <p:nvSpPr>
              <p:cNvPr id="21" name="Freeform 21"/>
              <p:cNvSpPr/>
              <p:nvPr/>
            </p:nvSpPr>
            <p:spPr>
              <a:xfrm>
                <a:off x="0" y="7478282"/>
                <a:ext cx="12548342" cy="12700"/>
              </a:xfrm>
              <a:custGeom>
                <a:avLst/>
                <a:gdLst/>
                <a:ahLst/>
                <a:cxnLst/>
                <a:rect l="l" t="t" r="r" b="b"/>
                <a:pathLst>
                  <a:path w="12548342" h="12700">
                    <a:moveTo>
                      <a:pt x="0" y="0"/>
                    </a:moveTo>
                    <a:lnTo>
                      <a:pt x="12548342" y="0"/>
                    </a:lnTo>
                    <a:lnTo>
                      <a:pt x="12548342" y="12700"/>
                    </a:lnTo>
                    <a:lnTo>
                      <a:pt x="0" y="12700"/>
                    </a:lnTo>
                    <a:close/>
                  </a:path>
                </a:pathLst>
              </a:custGeom>
              <a:solidFill>
                <a:srgbClr val="001A46"/>
              </a:solidFill>
            </p:spPr>
          </p:sp>
          <p:sp>
            <p:nvSpPr>
              <p:cNvPr id="22" name="Freeform 22"/>
              <p:cNvSpPr/>
              <p:nvPr/>
            </p:nvSpPr>
            <p:spPr>
              <a:xfrm>
                <a:off x="0" y="9349439"/>
                <a:ext cx="12548342" cy="12700"/>
              </a:xfrm>
              <a:custGeom>
                <a:avLst/>
                <a:gdLst/>
                <a:ahLst/>
                <a:cxnLst/>
                <a:rect l="l" t="t" r="r" b="b"/>
                <a:pathLst>
                  <a:path w="12548342" h="12700">
                    <a:moveTo>
                      <a:pt x="0" y="0"/>
                    </a:moveTo>
                    <a:lnTo>
                      <a:pt x="12548342" y="0"/>
                    </a:lnTo>
                    <a:lnTo>
                      <a:pt x="12548342" y="12700"/>
                    </a:lnTo>
                    <a:lnTo>
                      <a:pt x="0" y="12700"/>
                    </a:lnTo>
                    <a:close/>
                  </a:path>
                </a:pathLst>
              </a:custGeom>
              <a:solidFill>
                <a:srgbClr val="001A46"/>
              </a:solidFill>
            </p:spPr>
          </p:sp>
        </p:grpSp>
        <p:sp>
          <p:nvSpPr>
            <p:cNvPr id="23" name="TextBox 23"/>
            <p:cNvSpPr txBox="1"/>
            <p:nvPr/>
          </p:nvSpPr>
          <p:spPr>
            <a:xfrm>
              <a:off x="0" y="-28575"/>
              <a:ext cx="358437" cy="328694"/>
            </a:xfrm>
            <a:prstGeom prst="rect">
              <a:avLst/>
            </a:prstGeom>
          </p:spPr>
          <p:txBody>
            <a:bodyPr lIns="0" tIns="0" rIns="0" bIns="0" rtlCol="0" anchor="t">
              <a:spAutoFit/>
            </a:bodyPr>
            <a:lstStyle/>
            <a:p>
              <a:pPr algn="r">
                <a:lnSpc>
                  <a:spcPts val="2111"/>
                </a:lnSpc>
              </a:pPr>
              <a:r>
                <a:rPr lang="en-US" sz="1508">
                  <a:solidFill>
                    <a:srgbClr val="001A46"/>
                  </a:solidFill>
                  <a:latin typeface="Open Sans"/>
                </a:rPr>
                <a:t>25 </a:t>
              </a:r>
            </a:p>
          </p:txBody>
        </p:sp>
        <p:sp>
          <p:nvSpPr>
            <p:cNvPr id="24" name="TextBox 24"/>
            <p:cNvSpPr txBox="1"/>
            <p:nvPr/>
          </p:nvSpPr>
          <p:spPr>
            <a:xfrm>
              <a:off x="0" y="1147438"/>
              <a:ext cx="358437" cy="328694"/>
            </a:xfrm>
            <a:prstGeom prst="rect">
              <a:avLst/>
            </a:prstGeom>
          </p:spPr>
          <p:txBody>
            <a:bodyPr lIns="0" tIns="0" rIns="0" bIns="0" rtlCol="0" anchor="t">
              <a:spAutoFit/>
            </a:bodyPr>
            <a:lstStyle/>
            <a:p>
              <a:pPr algn="r">
                <a:lnSpc>
                  <a:spcPts val="2111"/>
                </a:lnSpc>
              </a:pPr>
              <a:r>
                <a:rPr lang="en-US" sz="1508">
                  <a:solidFill>
                    <a:srgbClr val="001A46"/>
                  </a:solidFill>
                  <a:latin typeface="Open Sans"/>
                </a:rPr>
                <a:t>20 </a:t>
              </a:r>
            </a:p>
          </p:txBody>
        </p:sp>
        <p:sp>
          <p:nvSpPr>
            <p:cNvPr id="25" name="TextBox 25"/>
            <p:cNvSpPr txBox="1"/>
            <p:nvPr/>
          </p:nvSpPr>
          <p:spPr>
            <a:xfrm>
              <a:off x="0" y="2323452"/>
              <a:ext cx="358437" cy="328694"/>
            </a:xfrm>
            <a:prstGeom prst="rect">
              <a:avLst/>
            </a:prstGeom>
          </p:spPr>
          <p:txBody>
            <a:bodyPr lIns="0" tIns="0" rIns="0" bIns="0" rtlCol="0" anchor="t">
              <a:spAutoFit/>
            </a:bodyPr>
            <a:lstStyle/>
            <a:p>
              <a:pPr algn="r">
                <a:lnSpc>
                  <a:spcPts val="2111"/>
                </a:lnSpc>
              </a:pPr>
              <a:r>
                <a:rPr lang="en-US" sz="1508">
                  <a:solidFill>
                    <a:srgbClr val="001A46"/>
                  </a:solidFill>
                  <a:latin typeface="Open Sans"/>
                </a:rPr>
                <a:t>15 </a:t>
              </a:r>
            </a:p>
          </p:txBody>
        </p:sp>
        <p:sp>
          <p:nvSpPr>
            <p:cNvPr id="26" name="TextBox 26"/>
            <p:cNvSpPr txBox="1"/>
            <p:nvPr/>
          </p:nvSpPr>
          <p:spPr>
            <a:xfrm>
              <a:off x="0" y="3499465"/>
              <a:ext cx="358437" cy="328694"/>
            </a:xfrm>
            <a:prstGeom prst="rect">
              <a:avLst/>
            </a:prstGeom>
          </p:spPr>
          <p:txBody>
            <a:bodyPr lIns="0" tIns="0" rIns="0" bIns="0" rtlCol="0" anchor="t">
              <a:spAutoFit/>
            </a:bodyPr>
            <a:lstStyle/>
            <a:p>
              <a:pPr algn="r">
                <a:lnSpc>
                  <a:spcPts val="2111"/>
                </a:lnSpc>
              </a:pPr>
              <a:r>
                <a:rPr lang="en-US" sz="1508">
                  <a:solidFill>
                    <a:srgbClr val="001A46"/>
                  </a:solidFill>
                  <a:latin typeface="Open Sans"/>
                </a:rPr>
                <a:t>10 </a:t>
              </a:r>
            </a:p>
          </p:txBody>
        </p:sp>
        <p:sp>
          <p:nvSpPr>
            <p:cNvPr id="27" name="TextBox 27"/>
            <p:cNvSpPr txBox="1"/>
            <p:nvPr/>
          </p:nvSpPr>
          <p:spPr>
            <a:xfrm>
              <a:off x="146044" y="4675478"/>
              <a:ext cx="212393" cy="328694"/>
            </a:xfrm>
            <a:prstGeom prst="rect">
              <a:avLst/>
            </a:prstGeom>
          </p:spPr>
          <p:txBody>
            <a:bodyPr lIns="0" tIns="0" rIns="0" bIns="0" rtlCol="0" anchor="t">
              <a:spAutoFit/>
            </a:bodyPr>
            <a:lstStyle/>
            <a:p>
              <a:pPr algn="r">
                <a:lnSpc>
                  <a:spcPts val="2111"/>
                </a:lnSpc>
              </a:pPr>
              <a:r>
                <a:rPr lang="en-US" sz="1508">
                  <a:solidFill>
                    <a:srgbClr val="001A46"/>
                  </a:solidFill>
                  <a:latin typeface="Open Sans"/>
                </a:rPr>
                <a:t>5 </a:t>
              </a:r>
            </a:p>
          </p:txBody>
        </p:sp>
        <p:sp>
          <p:nvSpPr>
            <p:cNvPr id="28" name="TextBox 28"/>
            <p:cNvSpPr txBox="1"/>
            <p:nvPr/>
          </p:nvSpPr>
          <p:spPr>
            <a:xfrm>
              <a:off x="146044" y="5851491"/>
              <a:ext cx="212393" cy="328694"/>
            </a:xfrm>
            <a:prstGeom prst="rect">
              <a:avLst/>
            </a:prstGeom>
          </p:spPr>
          <p:txBody>
            <a:bodyPr lIns="0" tIns="0" rIns="0" bIns="0" rtlCol="0" anchor="t">
              <a:spAutoFit/>
            </a:bodyPr>
            <a:lstStyle/>
            <a:p>
              <a:pPr algn="r">
                <a:lnSpc>
                  <a:spcPts val="2111"/>
                </a:lnSpc>
              </a:pPr>
              <a:r>
                <a:rPr lang="en-US" sz="1508">
                  <a:solidFill>
                    <a:srgbClr val="001A46"/>
                  </a:solidFill>
                  <a:latin typeface="Open Sans"/>
                </a:rPr>
                <a:t>0 </a:t>
              </a:r>
            </a:p>
          </p:txBody>
        </p:sp>
        <p:grpSp>
          <p:nvGrpSpPr>
            <p:cNvPr id="29" name="Group 29"/>
            <p:cNvGrpSpPr>
              <a:grpSpLocks noChangeAspect="1"/>
            </p:cNvGrpSpPr>
            <p:nvPr/>
          </p:nvGrpSpPr>
          <p:grpSpPr>
            <a:xfrm>
              <a:off x="486147" y="150059"/>
              <a:ext cx="7886569" cy="5880066"/>
              <a:chOff x="0" y="0"/>
              <a:chExt cx="12548342" cy="9355790"/>
            </a:xfrm>
          </p:grpSpPr>
          <p:sp>
            <p:nvSpPr>
              <p:cNvPr id="30" name="Freeform 30"/>
              <p:cNvSpPr/>
              <p:nvPr/>
            </p:nvSpPr>
            <p:spPr>
              <a:xfrm>
                <a:off x="0" y="9355789"/>
                <a:ext cx="735967" cy="0"/>
              </a:xfrm>
              <a:custGeom>
                <a:avLst/>
                <a:gdLst/>
                <a:ahLst/>
                <a:cxnLst/>
                <a:rect l="l" t="t" r="r" b="b"/>
                <a:pathLst>
                  <a:path w="735967">
                    <a:moveTo>
                      <a:pt x="0" y="0"/>
                    </a:moveTo>
                    <a:lnTo>
                      <a:pt x="0" y="0"/>
                    </a:lnTo>
                    <a:lnTo>
                      <a:pt x="735967" y="0"/>
                    </a:lnTo>
                    <a:lnTo>
                      <a:pt x="735967" y="0"/>
                    </a:lnTo>
                    <a:close/>
                  </a:path>
                </a:pathLst>
              </a:custGeom>
              <a:solidFill>
                <a:srgbClr val="C2A8F6"/>
              </a:solidFill>
            </p:spPr>
          </p:sp>
          <p:sp>
            <p:nvSpPr>
              <p:cNvPr id="31" name="Freeform 31"/>
              <p:cNvSpPr/>
              <p:nvPr/>
            </p:nvSpPr>
            <p:spPr>
              <a:xfrm>
                <a:off x="2572410" y="6355587"/>
                <a:ext cx="735967" cy="3000203"/>
              </a:xfrm>
              <a:custGeom>
                <a:avLst/>
                <a:gdLst/>
                <a:ahLst/>
                <a:cxnLst/>
                <a:rect l="l" t="t" r="r" b="b"/>
                <a:pathLst>
                  <a:path w="735967" h="3000203">
                    <a:moveTo>
                      <a:pt x="0" y="3000202"/>
                    </a:moveTo>
                    <a:lnTo>
                      <a:pt x="0" y="58877"/>
                    </a:lnTo>
                    <a:cubicBezTo>
                      <a:pt x="0" y="43262"/>
                      <a:pt x="6203" y="28286"/>
                      <a:pt x="17245" y="17245"/>
                    </a:cubicBezTo>
                    <a:cubicBezTo>
                      <a:pt x="28286" y="6203"/>
                      <a:pt x="43262" y="0"/>
                      <a:pt x="58877" y="0"/>
                    </a:cubicBezTo>
                    <a:lnTo>
                      <a:pt x="677090" y="0"/>
                    </a:lnTo>
                    <a:cubicBezTo>
                      <a:pt x="709607" y="0"/>
                      <a:pt x="735967" y="26360"/>
                      <a:pt x="735967" y="58877"/>
                    </a:cubicBezTo>
                    <a:lnTo>
                      <a:pt x="735967" y="3000202"/>
                    </a:lnTo>
                    <a:close/>
                  </a:path>
                </a:pathLst>
              </a:custGeom>
              <a:solidFill>
                <a:srgbClr val="C2A8F6"/>
              </a:solidFill>
            </p:spPr>
          </p:sp>
          <p:sp>
            <p:nvSpPr>
              <p:cNvPr id="32" name="Freeform 32"/>
              <p:cNvSpPr/>
              <p:nvPr/>
            </p:nvSpPr>
            <p:spPr>
              <a:xfrm>
                <a:off x="5144820" y="3735966"/>
                <a:ext cx="735967" cy="5619824"/>
              </a:xfrm>
              <a:custGeom>
                <a:avLst/>
                <a:gdLst/>
                <a:ahLst/>
                <a:cxnLst/>
                <a:rect l="l" t="t" r="r" b="b"/>
                <a:pathLst>
                  <a:path w="735967" h="5619824">
                    <a:moveTo>
                      <a:pt x="0" y="5619823"/>
                    </a:moveTo>
                    <a:lnTo>
                      <a:pt x="0" y="58877"/>
                    </a:lnTo>
                    <a:cubicBezTo>
                      <a:pt x="0" y="43262"/>
                      <a:pt x="6203" y="28286"/>
                      <a:pt x="17245" y="17244"/>
                    </a:cubicBezTo>
                    <a:cubicBezTo>
                      <a:pt x="28286" y="6203"/>
                      <a:pt x="43262" y="0"/>
                      <a:pt x="58877" y="0"/>
                    </a:cubicBezTo>
                    <a:lnTo>
                      <a:pt x="677090" y="0"/>
                    </a:lnTo>
                    <a:cubicBezTo>
                      <a:pt x="692705" y="0"/>
                      <a:pt x="707681" y="6203"/>
                      <a:pt x="718722" y="17244"/>
                    </a:cubicBezTo>
                    <a:cubicBezTo>
                      <a:pt x="729764" y="28286"/>
                      <a:pt x="735967" y="43262"/>
                      <a:pt x="735967" y="58877"/>
                    </a:cubicBezTo>
                    <a:lnTo>
                      <a:pt x="735967" y="5619823"/>
                    </a:lnTo>
                    <a:close/>
                  </a:path>
                </a:pathLst>
              </a:custGeom>
              <a:solidFill>
                <a:srgbClr val="C2A8F6"/>
              </a:solidFill>
            </p:spPr>
          </p:sp>
          <p:sp>
            <p:nvSpPr>
              <p:cNvPr id="33" name="Freeform 33"/>
              <p:cNvSpPr/>
              <p:nvPr/>
            </p:nvSpPr>
            <p:spPr>
              <a:xfrm>
                <a:off x="7717230" y="2613271"/>
                <a:ext cx="735967" cy="6742518"/>
              </a:xfrm>
              <a:custGeom>
                <a:avLst/>
                <a:gdLst/>
                <a:ahLst/>
                <a:cxnLst/>
                <a:rect l="l" t="t" r="r" b="b"/>
                <a:pathLst>
                  <a:path w="735967" h="6742518">
                    <a:moveTo>
                      <a:pt x="0" y="6742518"/>
                    </a:moveTo>
                    <a:lnTo>
                      <a:pt x="0" y="58878"/>
                    </a:lnTo>
                    <a:cubicBezTo>
                      <a:pt x="0" y="43262"/>
                      <a:pt x="6203" y="28286"/>
                      <a:pt x="17244" y="17245"/>
                    </a:cubicBezTo>
                    <a:cubicBezTo>
                      <a:pt x="28286" y="6203"/>
                      <a:pt x="43262" y="0"/>
                      <a:pt x="58878" y="0"/>
                    </a:cubicBezTo>
                    <a:lnTo>
                      <a:pt x="677090" y="0"/>
                    </a:lnTo>
                    <a:cubicBezTo>
                      <a:pt x="709607" y="0"/>
                      <a:pt x="735967" y="26361"/>
                      <a:pt x="735967" y="58878"/>
                    </a:cubicBezTo>
                    <a:lnTo>
                      <a:pt x="735967" y="6742518"/>
                    </a:lnTo>
                    <a:close/>
                  </a:path>
                </a:pathLst>
              </a:custGeom>
              <a:solidFill>
                <a:srgbClr val="C2A8F6"/>
              </a:solidFill>
            </p:spPr>
          </p:sp>
          <p:sp>
            <p:nvSpPr>
              <p:cNvPr id="34" name="Freeform 34"/>
              <p:cNvSpPr/>
              <p:nvPr/>
            </p:nvSpPr>
            <p:spPr>
              <a:xfrm>
                <a:off x="10289640" y="1116345"/>
                <a:ext cx="735967" cy="8239445"/>
              </a:xfrm>
              <a:custGeom>
                <a:avLst/>
                <a:gdLst/>
                <a:ahLst/>
                <a:cxnLst/>
                <a:rect l="l" t="t" r="r" b="b"/>
                <a:pathLst>
                  <a:path w="735967" h="8239445">
                    <a:moveTo>
                      <a:pt x="0" y="8239444"/>
                    </a:moveTo>
                    <a:lnTo>
                      <a:pt x="0" y="58877"/>
                    </a:lnTo>
                    <a:cubicBezTo>
                      <a:pt x="0" y="26360"/>
                      <a:pt x="26361" y="0"/>
                      <a:pt x="58877" y="0"/>
                    </a:cubicBezTo>
                    <a:lnTo>
                      <a:pt x="677090" y="0"/>
                    </a:lnTo>
                    <a:cubicBezTo>
                      <a:pt x="692705" y="0"/>
                      <a:pt x="707681" y="6203"/>
                      <a:pt x="718723" y="17244"/>
                    </a:cubicBezTo>
                    <a:cubicBezTo>
                      <a:pt x="729764" y="28286"/>
                      <a:pt x="735968" y="43262"/>
                      <a:pt x="735968" y="58877"/>
                    </a:cubicBezTo>
                    <a:lnTo>
                      <a:pt x="735968" y="8239444"/>
                    </a:lnTo>
                    <a:close/>
                  </a:path>
                </a:pathLst>
              </a:custGeom>
              <a:solidFill>
                <a:srgbClr val="C2A8F6"/>
              </a:solidFill>
            </p:spPr>
          </p:sp>
          <p:sp>
            <p:nvSpPr>
              <p:cNvPr id="35" name="Freeform 35"/>
              <p:cNvSpPr/>
              <p:nvPr/>
            </p:nvSpPr>
            <p:spPr>
              <a:xfrm>
                <a:off x="761367" y="7471932"/>
                <a:ext cx="735967" cy="1883858"/>
              </a:xfrm>
              <a:custGeom>
                <a:avLst/>
                <a:gdLst/>
                <a:ahLst/>
                <a:cxnLst/>
                <a:rect l="l" t="t" r="r" b="b"/>
                <a:pathLst>
                  <a:path w="735967" h="1883858">
                    <a:moveTo>
                      <a:pt x="0" y="1883857"/>
                    </a:moveTo>
                    <a:lnTo>
                      <a:pt x="0" y="58877"/>
                    </a:lnTo>
                    <a:cubicBezTo>
                      <a:pt x="0" y="43262"/>
                      <a:pt x="6203" y="28286"/>
                      <a:pt x="17245" y="17244"/>
                    </a:cubicBezTo>
                    <a:cubicBezTo>
                      <a:pt x="28286" y="6203"/>
                      <a:pt x="43262" y="0"/>
                      <a:pt x="58878" y="0"/>
                    </a:cubicBezTo>
                    <a:lnTo>
                      <a:pt x="677090" y="0"/>
                    </a:lnTo>
                    <a:cubicBezTo>
                      <a:pt x="692705" y="0"/>
                      <a:pt x="707681" y="6203"/>
                      <a:pt x="718723" y="17244"/>
                    </a:cubicBezTo>
                    <a:cubicBezTo>
                      <a:pt x="729764" y="28286"/>
                      <a:pt x="735967" y="43262"/>
                      <a:pt x="735967" y="58877"/>
                    </a:cubicBezTo>
                    <a:lnTo>
                      <a:pt x="735967" y="1883857"/>
                    </a:lnTo>
                    <a:close/>
                  </a:path>
                </a:pathLst>
              </a:custGeom>
              <a:solidFill>
                <a:srgbClr val="8C52FF"/>
              </a:solidFill>
            </p:spPr>
          </p:sp>
          <p:sp>
            <p:nvSpPr>
              <p:cNvPr id="36" name="Freeform 36"/>
              <p:cNvSpPr/>
              <p:nvPr/>
            </p:nvSpPr>
            <p:spPr>
              <a:xfrm>
                <a:off x="3333777" y="6355587"/>
                <a:ext cx="735967" cy="3000203"/>
              </a:xfrm>
              <a:custGeom>
                <a:avLst/>
                <a:gdLst/>
                <a:ahLst/>
                <a:cxnLst/>
                <a:rect l="l" t="t" r="r" b="b"/>
                <a:pathLst>
                  <a:path w="735967" h="3000203">
                    <a:moveTo>
                      <a:pt x="0" y="3000202"/>
                    </a:moveTo>
                    <a:lnTo>
                      <a:pt x="0" y="58877"/>
                    </a:lnTo>
                    <a:cubicBezTo>
                      <a:pt x="0" y="43262"/>
                      <a:pt x="6203" y="28286"/>
                      <a:pt x="17245" y="17245"/>
                    </a:cubicBezTo>
                    <a:cubicBezTo>
                      <a:pt x="28286" y="6203"/>
                      <a:pt x="43262" y="0"/>
                      <a:pt x="58878" y="0"/>
                    </a:cubicBezTo>
                    <a:lnTo>
                      <a:pt x="677090" y="0"/>
                    </a:lnTo>
                    <a:cubicBezTo>
                      <a:pt x="692705" y="0"/>
                      <a:pt x="707681" y="6203"/>
                      <a:pt x="718723" y="17245"/>
                    </a:cubicBezTo>
                    <a:cubicBezTo>
                      <a:pt x="729764" y="28286"/>
                      <a:pt x="735967" y="43262"/>
                      <a:pt x="735967" y="58877"/>
                    </a:cubicBezTo>
                    <a:lnTo>
                      <a:pt x="735967" y="3000202"/>
                    </a:lnTo>
                    <a:close/>
                  </a:path>
                </a:pathLst>
              </a:custGeom>
              <a:solidFill>
                <a:srgbClr val="8C52FF"/>
              </a:solidFill>
            </p:spPr>
          </p:sp>
          <p:sp>
            <p:nvSpPr>
              <p:cNvPr id="37" name="Freeform 37"/>
              <p:cNvSpPr/>
              <p:nvPr/>
            </p:nvSpPr>
            <p:spPr>
              <a:xfrm>
                <a:off x="5906187" y="5609241"/>
                <a:ext cx="735967" cy="3746549"/>
              </a:xfrm>
              <a:custGeom>
                <a:avLst/>
                <a:gdLst/>
                <a:ahLst/>
                <a:cxnLst/>
                <a:rect l="l" t="t" r="r" b="b"/>
                <a:pathLst>
                  <a:path w="735967" h="3746549">
                    <a:moveTo>
                      <a:pt x="0" y="3746548"/>
                    </a:moveTo>
                    <a:lnTo>
                      <a:pt x="0" y="58877"/>
                    </a:lnTo>
                    <a:cubicBezTo>
                      <a:pt x="0" y="43262"/>
                      <a:pt x="6203" y="28286"/>
                      <a:pt x="17245" y="17244"/>
                    </a:cubicBezTo>
                    <a:cubicBezTo>
                      <a:pt x="28286" y="6203"/>
                      <a:pt x="43262" y="0"/>
                      <a:pt x="58878" y="0"/>
                    </a:cubicBezTo>
                    <a:lnTo>
                      <a:pt x="677090" y="0"/>
                    </a:lnTo>
                    <a:cubicBezTo>
                      <a:pt x="709607" y="0"/>
                      <a:pt x="735967" y="26360"/>
                      <a:pt x="735967" y="58877"/>
                    </a:cubicBezTo>
                    <a:lnTo>
                      <a:pt x="735967" y="3746548"/>
                    </a:lnTo>
                    <a:close/>
                  </a:path>
                </a:pathLst>
              </a:custGeom>
              <a:solidFill>
                <a:srgbClr val="8C52FF"/>
              </a:solidFill>
            </p:spPr>
          </p:sp>
          <p:sp>
            <p:nvSpPr>
              <p:cNvPr id="38" name="Freeform 38"/>
              <p:cNvSpPr/>
              <p:nvPr/>
            </p:nvSpPr>
            <p:spPr>
              <a:xfrm>
                <a:off x="8478597" y="4111609"/>
                <a:ext cx="735967" cy="5244181"/>
              </a:xfrm>
              <a:custGeom>
                <a:avLst/>
                <a:gdLst/>
                <a:ahLst/>
                <a:cxnLst/>
                <a:rect l="l" t="t" r="r" b="b"/>
                <a:pathLst>
                  <a:path w="735967" h="5244181">
                    <a:moveTo>
                      <a:pt x="0" y="5244180"/>
                    </a:moveTo>
                    <a:lnTo>
                      <a:pt x="0" y="58877"/>
                    </a:lnTo>
                    <a:cubicBezTo>
                      <a:pt x="0" y="26360"/>
                      <a:pt x="26361" y="0"/>
                      <a:pt x="58877" y="0"/>
                    </a:cubicBezTo>
                    <a:lnTo>
                      <a:pt x="677090" y="0"/>
                    </a:lnTo>
                    <a:cubicBezTo>
                      <a:pt x="692705" y="0"/>
                      <a:pt x="707681" y="6203"/>
                      <a:pt x="718723" y="17244"/>
                    </a:cubicBezTo>
                    <a:cubicBezTo>
                      <a:pt x="729764" y="28286"/>
                      <a:pt x="735968" y="43262"/>
                      <a:pt x="735968" y="58877"/>
                    </a:cubicBezTo>
                    <a:lnTo>
                      <a:pt x="735968" y="5244180"/>
                    </a:lnTo>
                    <a:close/>
                  </a:path>
                </a:pathLst>
              </a:custGeom>
              <a:solidFill>
                <a:srgbClr val="8C52FF"/>
              </a:solidFill>
            </p:spPr>
          </p:sp>
          <p:sp>
            <p:nvSpPr>
              <p:cNvPr id="39" name="Freeform 39"/>
              <p:cNvSpPr/>
              <p:nvPr/>
            </p:nvSpPr>
            <p:spPr>
              <a:xfrm>
                <a:off x="11051008" y="1865385"/>
                <a:ext cx="735967" cy="7490404"/>
              </a:xfrm>
              <a:custGeom>
                <a:avLst/>
                <a:gdLst/>
                <a:ahLst/>
                <a:cxnLst/>
                <a:rect l="l" t="t" r="r" b="b"/>
                <a:pathLst>
                  <a:path w="735967" h="7490404">
                    <a:moveTo>
                      <a:pt x="0" y="7490404"/>
                    </a:moveTo>
                    <a:lnTo>
                      <a:pt x="0" y="58878"/>
                    </a:lnTo>
                    <a:cubicBezTo>
                      <a:pt x="0" y="26361"/>
                      <a:pt x="26360" y="0"/>
                      <a:pt x="58877" y="0"/>
                    </a:cubicBezTo>
                    <a:lnTo>
                      <a:pt x="677089" y="0"/>
                    </a:lnTo>
                    <a:cubicBezTo>
                      <a:pt x="709606" y="0"/>
                      <a:pt x="735966" y="26361"/>
                      <a:pt x="735966" y="58878"/>
                    </a:cubicBezTo>
                    <a:lnTo>
                      <a:pt x="735966" y="7490404"/>
                    </a:lnTo>
                    <a:close/>
                  </a:path>
                </a:pathLst>
              </a:custGeom>
              <a:solidFill>
                <a:srgbClr val="8C52FF"/>
              </a:solidFill>
            </p:spPr>
          </p:sp>
          <p:sp>
            <p:nvSpPr>
              <p:cNvPr id="40" name="Freeform 40"/>
              <p:cNvSpPr/>
              <p:nvPr/>
            </p:nvSpPr>
            <p:spPr>
              <a:xfrm>
                <a:off x="1522734" y="7471932"/>
                <a:ext cx="735967" cy="1883858"/>
              </a:xfrm>
              <a:custGeom>
                <a:avLst/>
                <a:gdLst/>
                <a:ahLst/>
                <a:cxnLst/>
                <a:rect l="l" t="t" r="r" b="b"/>
                <a:pathLst>
                  <a:path w="735967" h="1883858">
                    <a:moveTo>
                      <a:pt x="0" y="1883857"/>
                    </a:moveTo>
                    <a:lnTo>
                      <a:pt x="0" y="58877"/>
                    </a:lnTo>
                    <a:cubicBezTo>
                      <a:pt x="0" y="43262"/>
                      <a:pt x="6203" y="28286"/>
                      <a:pt x="17245" y="17244"/>
                    </a:cubicBezTo>
                    <a:cubicBezTo>
                      <a:pt x="28287" y="6203"/>
                      <a:pt x="43262" y="0"/>
                      <a:pt x="58878" y="0"/>
                    </a:cubicBezTo>
                    <a:lnTo>
                      <a:pt x="677090" y="0"/>
                    </a:lnTo>
                    <a:cubicBezTo>
                      <a:pt x="692705" y="0"/>
                      <a:pt x="707681" y="6203"/>
                      <a:pt x="718723" y="17244"/>
                    </a:cubicBezTo>
                    <a:cubicBezTo>
                      <a:pt x="729765" y="28286"/>
                      <a:pt x="735968" y="43262"/>
                      <a:pt x="735967" y="58877"/>
                    </a:cubicBezTo>
                    <a:lnTo>
                      <a:pt x="735967" y="1883857"/>
                    </a:lnTo>
                    <a:close/>
                  </a:path>
                </a:pathLst>
              </a:custGeom>
              <a:solidFill>
                <a:srgbClr val="5E17EB"/>
              </a:solidFill>
            </p:spPr>
          </p:sp>
          <p:sp>
            <p:nvSpPr>
              <p:cNvPr id="41" name="Freeform 41"/>
              <p:cNvSpPr/>
              <p:nvPr/>
            </p:nvSpPr>
            <p:spPr>
              <a:xfrm>
                <a:off x="4095144" y="7855688"/>
                <a:ext cx="735967" cy="1500101"/>
              </a:xfrm>
              <a:custGeom>
                <a:avLst/>
                <a:gdLst/>
                <a:ahLst/>
                <a:cxnLst/>
                <a:rect l="l" t="t" r="r" b="b"/>
                <a:pathLst>
                  <a:path w="735967" h="1500101">
                    <a:moveTo>
                      <a:pt x="0" y="1500101"/>
                    </a:moveTo>
                    <a:lnTo>
                      <a:pt x="0" y="58878"/>
                    </a:lnTo>
                    <a:cubicBezTo>
                      <a:pt x="0" y="43262"/>
                      <a:pt x="6203" y="28287"/>
                      <a:pt x="17245" y="17245"/>
                    </a:cubicBezTo>
                    <a:cubicBezTo>
                      <a:pt x="28286" y="6203"/>
                      <a:pt x="43262" y="0"/>
                      <a:pt x="58878" y="0"/>
                    </a:cubicBezTo>
                    <a:lnTo>
                      <a:pt x="677090" y="0"/>
                    </a:lnTo>
                    <a:cubicBezTo>
                      <a:pt x="692706" y="0"/>
                      <a:pt x="707681" y="6203"/>
                      <a:pt x="718723" y="17245"/>
                    </a:cubicBezTo>
                    <a:cubicBezTo>
                      <a:pt x="729764" y="28287"/>
                      <a:pt x="735967" y="43262"/>
                      <a:pt x="735967" y="58878"/>
                    </a:cubicBezTo>
                    <a:lnTo>
                      <a:pt x="735967" y="1500101"/>
                    </a:lnTo>
                    <a:close/>
                  </a:path>
                </a:pathLst>
              </a:custGeom>
              <a:solidFill>
                <a:srgbClr val="5E17EB"/>
              </a:solidFill>
            </p:spPr>
          </p:sp>
          <p:sp>
            <p:nvSpPr>
              <p:cNvPr id="42" name="Freeform 42"/>
              <p:cNvSpPr/>
              <p:nvPr/>
            </p:nvSpPr>
            <p:spPr>
              <a:xfrm>
                <a:off x="6667554" y="7482515"/>
                <a:ext cx="735967" cy="1873274"/>
              </a:xfrm>
              <a:custGeom>
                <a:avLst/>
                <a:gdLst/>
                <a:ahLst/>
                <a:cxnLst/>
                <a:rect l="l" t="t" r="r" b="b"/>
                <a:pathLst>
                  <a:path w="735967" h="1873274">
                    <a:moveTo>
                      <a:pt x="0" y="1873274"/>
                    </a:moveTo>
                    <a:lnTo>
                      <a:pt x="0" y="58877"/>
                    </a:lnTo>
                    <a:cubicBezTo>
                      <a:pt x="0" y="43262"/>
                      <a:pt x="6204" y="28286"/>
                      <a:pt x="17245" y="17245"/>
                    </a:cubicBezTo>
                    <a:cubicBezTo>
                      <a:pt x="28287" y="6203"/>
                      <a:pt x="43263" y="0"/>
                      <a:pt x="58878" y="0"/>
                    </a:cubicBezTo>
                    <a:lnTo>
                      <a:pt x="677090" y="0"/>
                    </a:lnTo>
                    <a:cubicBezTo>
                      <a:pt x="692705" y="0"/>
                      <a:pt x="707681" y="6203"/>
                      <a:pt x="718723" y="17245"/>
                    </a:cubicBezTo>
                    <a:cubicBezTo>
                      <a:pt x="729764" y="28286"/>
                      <a:pt x="735968" y="43262"/>
                      <a:pt x="735968" y="58877"/>
                    </a:cubicBezTo>
                    <a:lnTo>
                      <a:pt x="735968" y="1873274"/>
                    </a:lnTo>
                    <a:close/>
                  </a:path>
                </a:pathLst>
              </a:custGeom>
              <a:solidFill>
                <a:srgbClr val="5E17EB"/>
              </a:solidFill>
            </p:spPr>
          </p:sp>
          <p:sp>
            <p:nvSpPr>
              <p:cNvPr id="43" name="Freeform 43"/>
              <p:cNvSpPr/>
              <p:nvPr/>
            </p:nvSpPr>
            <p:spPr>
              <a:xfrm>
                <a:off x="9239965" y="6359115"/>
                <a:ext cx="735967" cy="2996675"/>
              </a:xfrm>
              <a:custGeom>
                <a:avLst/>
                <a:gdLst/>
                <a:ahLst/>
                <a:cxnLst/>
                <a:rect l="l" t="t" r="r" b="b"/>
                <a:pathLst>
                  <a:path w="735967" h="2996675">
                    <a:moveTo>
                      <a:pt x="0" y="2996674"/>
                    </a:moveTo>
                    <a:lnTo>
                      <a:pt x="0" y="58877"/>
                    </a:lnTo>
                    <a:cubicBezTo>
                      <a:pt x="0" y="26360"/>
                      <a:pt x="26360" y="0"/>
                      <a:pt x="58877" y="0"/>
                    </a:cubicBezTo>
                    <a:lnTo>
                      <a:pt x="677089" y="0"/>
                    </a:lnTo>
                    <a:cubicBezTo>
                      <a:pt x="709606" y="0"/>
                      <a:pt x="735966" y="26360"/>
                      <a:pt x="735966" y="58877"/>
                    </a:cubicBezTo>
                    <a:lnTo>
                      <a:pt x="735966" y="2996674"/>
                    </a:lnTo>
                    <a:close/>
                  </a:path>
                </a:pathLst>
              </a:custGeom>
              <a:solidFill>
                <a:srgbClr val="5E17EB"/>
              </a:solidFill>
            </p:spPr>
          </p:sp>
          <p:sp>
            <p:nvSpPr>
              <p:cNvPr id="44" name="Freeform 44"/>
              <p:cNvSpPr/>
              <p:nvPr/>
            </p:nvSpPr>
            <p:spPr>
              <a:xfrm>
                <a:off x="11812374" y="6359628"/>
                <a:ext cx="735967" cy="2996162"/>
              </a:xfrm>
              <a:custGeom>
                <a:avLst/>
                <a:gdLst/>
                <a:ahLst/>
                <a:cxnLst/>
                <a:rect l="l" t="t" r="r" b="b"/>
                <a:pathLst>
                  <a:path w="735967" h="2996162">
                    <a:moveTo>
                      <a:pt x="0" y="2996161"/>
                    </a:moveTo>
                    <a:lnTo>
                      <a:pt x="0" y="58877"/>
                    </a:lnTo>
                    <a:cubicBezTo>
                      <a:pt x="0" y="43262"/>
                      <a:pt x="6204" y="28286"/>
                      <a:pt x="17245" y="17244"/>
                    </a:cubicBezTo>
                    <a:cubicBezTo>
                      <a:pt x="28287" y="6203"/>
                      <a:pt x="43263" y="0"/>
                      <a:pt x="58878" y="0"/>
                    </a:cubicBezTo>
                    <a:lnTo>
                      <a:pt x="677090" y="0"/>
                    </a:lnTo>
                    <a:cubicBezTo>
                      <a:pt x="692705" y="0"/>
                      <a:pt x="707681" y="6203"/>
                      <a:pt x="718723" y="17244"/>
                    </a:cubicBezTo>
                    <a:cubicBezTo>
                      <a:pt x="729764" y="28286"/>
                      <a:pt x="735968" y="43262"/>
                      <a:pt x="735968" y="58877"/>
                    </a:cubicBezTo>
                    <a:lnTo>
                      <a:pt x="735968" y="2996161"/>
                    </a:lnTo>
                    <a:close/>
                  </a:path>
                </a:pathLst>
              </a:custGeom>
              <a:solidFill>
                <a:srgbClr val="5E17EB"/>
              </a:solidFill>
            </p:spPr>
          </p:sp>
        </p:grpSp>
      </p:grpSp>
      <p:sp>
        <p:nvSpPr>
          <p:cNvPr id="45" name="TextBox 45"/>
          <p:cNvSpPr txBox="1"/>
          <p:nvPr/>
        </p:nvSpPr>
        <p:spPr>
          <a:xfrm>
            <a:off x="1028776" y="2440926"/>
            <a:ext cx="6991733" cy="830580"/>
          </a:xfrm>
          <a:prstGeom prst="rect">
            <a:avLst/>
          </a:prstGeom>
        </p:spPr>
        <p:txBody>
          <a:bodyPr lIns="0" tIns="0" rIns="0" bIns="0" rtlCol="0" anchor="t">
            <a:spAutoFit/>
          </a:bodyPr>
          <a:lstStyle/>
          <a:p>
            <a:pPr>
              <a:lnSpc>
                <a:spcPts val="6719"/>
              </a:lnSpc>
            </a:pPr>
            <a:r>
              <a:rPr lang="en-US" sz="4800">
                <a:solidFill>
                  <a:srgbClr val="000000"/>
                </a:solidFill>
                <a:latin typeface="Rubik Bold"/>
              </a:rPr>
              <a:t>Larana chart analytics</a:t>
            </a:r>
          </a:p>
        </p:txBody>
      </p:sp>
      <p:sp>
        <p:nvSpPr>
          <p:cNvPr id="46" name="TextBox 46"/>
          <p:cNvSpPr txBox="1"/>
          <p:nvPr/>
        </p:nvSpPr>
        <p:spPr>
          <a:xfrm>
            <a:off x="5657891" y="6291111"/>
            <a:ext cx="3355537" cy="365760"/>
          </a:xfrm>
          <a:prstGeom prst="rect">
            <a:avLst/>
          </a:prstGeom>
        </p:spPr>
        <p:txBody>
          <a:bodyPr lIns="0" tIns="0" rIns="0" bIns="0" rtlCol="0" anchor="t">
            <a:spAutoFit/>
          </a:bodyPr>
          <a:lstStyle/>
          <a:p>
            <a:pPr>
              <a:lnSpc>
                <a:spcPts val="2940"/>
              </a:lnSpc>
            </a:pPr>
            <a:r>
              <a:rPr lang="en-US" sz="2100">
                <a:solidFill>
                  <a:srgbClr val="000000"/>
                </a:solidFill>
                <a:latin typeface="Rubik Bold"/>
              </a:rPr>
              <a:t>Chart Analysis 02</a:t>
            </a:r>
          </a:p>
        </p:txBody>
      </p:sp>
      <p:sp>
        <p:nvSpPr>
          <p:cNvPr id="47" name="TextBox 47"/>
          <p:cNvSpPr txBox="1"/>
          <p:nvPr/>
        </p:nvSpPr>
        <p:spPr>
          <a:xfrm>
            <a:off x="1028776" y="1919519"/>
            <a:ext cx="5385868" cy="415290"/>
          </a:xfrm>
          <a:prstGeom prst="rect">
            <a:avLst/>
          </a:prstGeom>
        </p:spPr>
        <p:txBody>
          <a:bodyPr lIns="0" tIns="0" rIns="0" bIns="0" rtlCol="0" anchor="t">
            <a:spAutoFit/>
          </a:bodyPr>
          <a:lstStyle/>
          <a:p>
            <a:pPr>
              <a:lnSpc>
                <a:spcPts val="3359"/>
              </a:lnSpc>
            </a:pPr>
            <a:r>
              <a:rPr lang="en-US" sz="2400" spc="624">
                <a:solidFill>
                  <a:srgbClr val="8C52FF"/>
                </a:solidFill>
                <a:latin typeface="Rubik"/>
              </a:rPr>
              <a:t>ANALYTICS</a:t>
            </a:r>
          </a:p>
        </p:txBody>
      </p:sp>
      <p:sp>
        <p:nvSpPr>
          <p:cNvPr id="48" name="TextBox 48"/>
          <p:cNvSpPr txBox="1"/>
          <p:nvPr/>
        </p:nvSpPr>
        <p:spPr>
          <a:xfrm>
            <a:off x="1028776" y="3765395"/>
            <a:ext cx="7413938" cy="1007745"/>
          </a:xfrm>
          <a:prstGeom prst="rect">
            <a:avLst/>
          </a:prstGeom>
        </p:spPr>
        <p:txBody>
          <a:bodyPr lIns="0" tIns="0" rIns="0" bIns="0" rtlCol="0" anchor="t">
            <a:spAutoFit/>
          </a:bodyPr>
          <a:lstStyle/>
          <a:p>
            <a:pPr>
              <a:lnSpc>
                <a:spcPts val="2700"/>
              </a:lnSpc>
            </a:pPr>
            <a:r>
              <a:rPr lang="en-US" sz="1800">
                <a:solidFill>
                  <a:srgbClr val="000000">
                    <a:alpha val="80000"/>
                  </a:srgbClr>
                </a:solidFill>
                <a:latin typeface="Open Sans"/>
              </a:rPr>
              <a:t>Presentations are communication tools that can be used as lectures, speeches, reports, and more. It all depends on the purpose of your presentation, and how you plan to arrange the details. </a:t>
            </a:r>
          </a:p>
        </p:txBody>
      </p:sp>
      <p:sp>
        <p:nvSpPr>
          <p:cNvPr id="49" name="TextBox 49"/>
          <p:cNvSpPr txBox="1"/>
          <p:nvPr/>
        </p:nvSpPr>
        <p:spPr>
          <a:xfrm>
            <a:off x="1380208" y="6291111"/>
            <a:ext cx="3355537" cy="365760"/>
          </a:xfrm>
          <a:prstGeom prst="rect">
            <a:avLst/>
          </a:prstGeom>
        </p:spPr>
        <p:txBody>
          <a:bodyPr lIns="0" tIns="0" rIns="0" bIns="0" rtlCol="0" anchor="t">
            <a:spAutoFit/>
          </a:bodyPr>
          <a:lstStyle/>
          <a:p>
            <a:pPr>
              <a:lnSpc>
                <a:spcPts val="2940"/>
              </a:lnSpc>
            </a:pPr>
            <a:r>
              <a:rPr lang="en-US" sz="2100">
                <a:solidFill>
                  <a:srgbClr val="000000"/>
                </a:solidFill>
                <a:latin typeface="Rubik Bold"/>
              </a:rPr>
              <a:t>Chart Analysis 01</a:t>
            </a:r>
          </a:p>
        </p:txBody>
      </p:sp>
      <p:sp>
        <p:nvSpPr>
          <p:cNvPr id="50" name="TextBox 50"/>
          <p:cNvSpPr txBox="1"/>
          <p:nvPr/>
        </p:nvSpPr>
        <p:spPr>
          <a:xfrm>
            <a:off x="1380208" y="6882859"/>
            <a:ext cx="3426770" cy="901065"/>
          </a:xfrm>
          <a:prstGeom prst="rect">
            <a:avLst/>
          </a:prstGeom>
        </p:spPr>
        <p:txBody>
          <a:bodyPr lIns="0" tIns="0" rIns="0" bIns="0" rtlCol="0" anchor="t">
            <a:spAutoFit/>
          </a:bodyPr>
          <a:lstStyle/>
          <a:p>
            <a:pPr>
              <a:lnSpc>
                <a:spcPts val="2400"/>
              </a:lnSpc>
            </a:pPr>
            <a:r>
              <a:rPr lang="en-US" sz="1600">
                <a:solidFill>
                  <a:srgbClr val="000000">
                    <a:alpha val="80000"/>
                  </a:srgbClr>
                </a:solidFill>
                <a:latin typeface="Open Sans"/>
              </a:rPr>
              <a:t>Presentations are communication tools that can be used as lectures, speeches, reports, and more.</a:t>
            </a:r>
          </a:p>
        </p:txBody>
      </p:sp>
      <p:sp>
        <p:nvSpPr>
          <p:cNvPr id="51" name="TextBox 51"/>
          <p:cNvSpPr txBox="1"/>
          <p:nvPr/>
        </p:nvSpPr>
        <p:spPr>
          <a:xfrm>
            <a:off x="5657891" y="6882859"/>
            <a:ext cx="3426770" cy="901065"/>
          </a:xfrm>
          <a:prstGeom prst="rect">
            <a:avLst/>
          </a:prstGeom>
        </p:spPr>
        <p:txBody>
          <a:bodyPr lIns="0" tIns="0" rIns="0" bIns="0" rtlCol="0" anchor="t">
            <a:spAutoFit/>
          </a:bodyPr>
          <a:lstStyle/>
          <a:p>
            <a:pPr>
              <a:lnSpc>
                <a:spcPts val="2400"/>
              </a:lnSpc>
            </a:pPr>
            <a:r>
              <a:rPr lang="en-US" sz="1600">
                <a:solidFill>
                  <a:srgbClr val="000000">
                    <a:alpha val="80000"/>
                  </a:srgbClr>
                </a:solidFill>
                <a:latin typeface="Open Sans"/>
              </a:rPr>
              <a:t>Presentations are communication tools that can be used as lectures, speeches, reports, and more.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CF4FD"/>
        </a:solidFill>
        <a:effectLst/>
      </p:bgPr>
    </p:bg>
    <p:spTree>
      <p:nvGrpSpPr>
        <p:cNvPr id="1" name=""/>
        <p:cNvGrpSpPr/>
        <p:nvPr/>
      </p:nvGrpSpPr>
      <p:grpSpPr>
        <a:xfrm>
          <a:off x="0" y="0"/>
          <a:ext cx="0" cy="0"/>
          <a:chOff x="0" y="0"/>
          <a:chExt cx="0" cy="0"/>
        </a:xfrm>
      </p:grpSpPr>
      <p:grpSp>
        <p:nvGrpSpPr>
          <p:cNvPr id="2" name="Group 2"/>
          <p:cNvGrpSpPr/>
          <p:nvPr/>
        </p:nvGrpSpPr>
        <p:grpSpPr>
          <a:xfrm>
            <a:off x="459732" y="459732"/>
            <a:ext cx="17368536" cy="9367536"/>
            <a:chOff x="0" y="0"/>
            <a:chExt cx="23158048" cy="12490048"/>
          </a:xfrm>
        </p:grpSpPr>
        <p:pic>
          <p:nvPicPr>
            <p:cNvPr id="3" name="Picture 3"/>
            <p:cNvPicPr>
              <a:picLocks noChangeAspect="1"/>
            </p:cNvPicPr>
            <p:nvPr/>
          </p:nvPicPr>
          <p:blipFill>
            <a:blip r:embed="rId2"/>
            <a:srcRect t="10295" b="10295"/>
            <a:stretch>
              <a:fillRect/>
            </a:stretch>
          </p:blipFill>
          <p:spPr>
            <a:xfrm>
              <a:off x="0" y="0"/>
              <a:ext cx="5675212" cy="3008212"/>
            </a:xfrm>
            <a:prstGeom prst="rect">
              <a:avLst/>
            </a:prstGeom>
          </p:spPr>
        </p:pic>
        <p:sp>
          <p:nvSpPr>
            <p:cNvPr id="4" name="AutoShape 4"/>
            <p:cNvSpPr/>
            <p:nvPr/>
          </p:nvSpPr>
          <p:spPr>
            <a:xfrm>
              <a:off x="0" y="3236812"/>
              <a:ext cx="5675212" cy="3008212"/>
            </a:xfrm>
            <a:prstGeom prst="rect">
              <a:avLst/>
            </a:prstGeom>
            <a:solidFill>
              <a:srgbClr val="8C52FF"/>
            </a:solidFill>
          </p:spPr>
        </p:sp>
        <p:pic>
          <p:nvPicPr>
            <p:cNvPr id="5" name="Picture 5"/>
            <p:cNvPicPr>
              <a:picLocks noChangeAspect="1"/>
            </p:cNvPicPr>
            <p:nvPr/>
          </p:nvPicPr>
          <p:blipFill>
            <a:blip r:embed="rId3"/>
            <a:srcRect t="17827" b="17827"/>
            <a:stretch>
              <a:fillRect/>
            </a:stretch>
          </p:blipFill>
          <p:spPr>
            <a:xfrm>
              <a:off x="5903812" y="0"/>
              <a:ext cx="17254236" cy="6245024"/>
            </a:xfrm>
            <a:prstGeom prst="rect">
              <a:avLst/>
            </a:prstGeom>
          </p:spPr>
        </p:pic>
        <p:pic>
          <p:nvPicPr>
            <p:cNvPr id="6" name="Picture 6"/>
            <p:cNvPicPr>
              <a:picLocks noChangeAspect="1"/>
            </p:cNvPicPr>
            <p:nvPr/>
          </p:nvPicPr>
          <p:blipFill>
            <a:blip r:embed="rId4"/>
            <a:srcRect l="385" r="9640"/>
            <a:stretch>
              <a:fillRect/>
            </a:stretch>
          </p:blipFill>
          <p:spPr>
            <a:xfrm>
              <a:off x="0" y="6473624"/>
              <a:ext cx="11579024" cy="6016424"/>
            </a:xfrm>
            <a:prstGeom prst="rect">
              <a:avLst/>
            </a:prstGeom>
          </p:spPr>
        </p:pic>
        <p:pic>
          <p:nvPicPr>
            <p:cNvPr id="7" name="Picture 7"/>
            <p:cNvPicPr>
              <a:picLocks noChangeAspect="1"/>
            </p:cNvPicPr>
            <p:nvPr/>
          </p:nvPicPr>
          <p:blipFill>
            <a:blip r:embed="rId5"/>
            <a:srcRect t="10295" b="10295"/>
            <a:stretch>
              <a:fillRect/>
            </a:stretch>
          </p:blipFill>
          <p:spPr>
            <a:xfrm>
              <a:off x="11807624" y="6473624"/>
              <a:ext cx="11350424" cy="6016424"/>
            </a:xfrm>
            <a:prstGeom prst="rect">
              <a:avLst/>
            </a:prstGeom>
          </p:spPr>
        </p:pic>
      </p:grpSp>
      <p:sp>
        <p:nvSpPr>
          <p:cNvPr id="8" name="TextBox 8"/>
          <p:cNvSpPr txBox="1"/>
          <p:nvPr/>
        </p:nvSpPr>
        <p:spPr>
          <a:xfrm>
            <a:off x="710262" y="3311935"/>
            <a:ext cx="3771859" cy="1395222"/>
          </a:xfrm>
          <a:prstGeom prst="rect">
            <a:avLst/>
          </a:prstGeom>
        </p:spPr>
        <p:txBody>
          <a:bodyPr lIns="0" tIns="0" rIns="0" bIns="0" rtlCol="0" anchor="t">
            <a:spAutoFit/>
          </a:bodyPr>
          <a:lstStyle/>
          <a:p>
            <a:pPr algn="ctr">
              <a:lnSpc>
                <a:spcPts val="5423"/>
              </a:lnSpc>
            </a:pPr>
            <a:r>
              <a:rPr lang="en-US" sz="4800">
                <a:solidFill>
                  <a:srgbClr val="FFFFFF"/>
                </a:solidFill>
                <a:latin typeface="Rubik Bold"/>
              </a:rPr>
              <a:t>Our Last Projects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9FC"/>
        </a:solidFill>
        <a:effectLst/>
      </p:bgPr>
    </p:bg>
    <p:spTree>
      <p:nvGrpSpPr>
        <p:cNvPr id="1" name=""/>
        <p:cNvGrpSpPr/>
        <p:nvPr/>
      </p:nvGrpSpPr>
      <p:grpSpPr>
        <a:xfrm>
          <a:off x="0" y="0"/>
          <a:ext cx="0" cy="0"/>
          <a:chOff x="0" y="0"/>
          <a:chExt cx="0" cy="0"/>
        </a:xfrm>
      </p:grpSpPr>
      <p:grpSp>
        <p:nvGrpSpPr>
          <p:cNvPr id="2" name="Group 2"/>
          <p:cNvGrpSpPr/>
          <p:nvPr/>
        </p:nvGrpSpPr>
        <p:grpSpPr>
          <a:xfrm>
            <a:off x="0" y="2510"/>
            <a:ext cx="18288000" cy="5807693"/>
            <a:chOff x="0" y="0"/>
            <a:chExt cx="6674770" cy="2119697"/>
          </a:xfrm>
        </p:grpSpPr>
        <p:sp>
          <p:nvSpPr>
            <p:cNvPr id="3" name="Freeform 3"/>
            <p:cNvSpPr/>
            <p:nvPr/>
          </p:nvSpPr>
          <p:spPr>
            <a:xfrm>
              <a:off x="0" y="0"/>
              <a:ext cx="6674769" cy="2119697"/>
            </a:xfrm>
            <a:custGeom>
              <a:avLst/>
              <a:gdLst/>
              <a:ahLst/>
              <a:cxnLst/>
              <a:rect l="l" t="t" r="r" b="b"/>
              <a:pathLst>
                <a:path w="6674769" h="2119697">
                  <a:moveTo>
                    <a:pt x="0" y="0"/>
                  </a:moveTo>
                  <a:lnTo>
                    <a:pt x="6674769" y="0"/>
                  </a:lnTo>
                  <a:lnTo>
                    <a:pt x="6674769" y="2119697"/>
                  </a:lnTo>
                  <a:lnTo>
                    <a:pt x="0" y="2119697"/>
                  </a:lnTo>
                  <a:close/>
                </a:path>
              </a:pathLst>
            </a:custGeom>
            <a:solidFill>
              <a:srgbClr val="ECF4FD"/>
            </a:solidFill>
          </p:spPr>
        </p:sp>
      </p:grpSp>
      <p:grpSp>
        <p:nvGrpSpPr>
          <p:cNvPr id="4" name="Group 4"/>
          <p:cNvGrpSpPr/>
          <p:nvPr/>
        </p:nvGrpSpPr>
        <p:grpSpPr>
          <a:xfrm>
            <a:off x="-1776230" y="-3008828"/>
            <a:ext cx="5243810" cy="5243810"/>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8C52FF"/>
            </a:solidFill>
          </p:spPr>
        </p:sp>
      </p:gr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7987443">
            <a:off x="13049798" y="27577"/>
            <a:ext cx="11179774" cy="3516547"/>
          </a:xfrm>
          <a:prstGeom prst="rect">
            <a:avLst/>
          </a:prstGeom>
        </p:spPr>
      </p:pic>
      <p:grpSp>
        <p:nvGrpSpPr>
          <p:cNvPr id="7" name="Group 7"/>
          <p:cNvGrpSpPr/>
          <p:nvPr/>
        </p:nvGrpSpPr>
        <p:grpSpPr>
          <a:xfrm>
            <a:off x="1209977" y="3990590"/>
            <a:ext cx="5010415" cy="5267710"/>
            <a:chOff x="0" y="0"/>
            <a:chExt cx="1828705" cy="1922613"/>
          </a:xfrm>
        </p:grpSpPr>
        <p:sp>
          <p:nvSpPr>
            <p:cNvPr id="8" name="Freeform 8"/>
            <p:cNvSpPr/>
            <p:nvPr/>
          </p:nvSpPr>
          <p:spPr>
            <a:xfrm>
              <a:off x="0" y="0"/>
              <a:ext cx="1828705" cy="1922613"/>
            </a:xfrm>
            <a:custGeom>
              <a:avLst/>
              <a:gdLst/>
              <a:ahLst/>
              <a:cxnLst/>
              <a:rect l="l" t="t" r="r" b="b"/>
              <a:pathLst>
                <a:path w="1828705" h="1922613">
                  <a:moveTo>
                    <a:pt x="0" y="0"/>
                  </a:moveTo>
                  <a:lnTo>
                    <a:pt x="1828705" y="0"/>
                  </a:lnTo>
                  <a:lnTo>
                    <a:pt x="1828705" y="1922613"/>
                  </a:lnTo>
                  <a:lnTo>
                    <a:pt x="0" y="1922613"/>
                  </a:lnTo>
                  <a:close/>
                </a:path>
              </a:pathLst>
            </a:custGeom>
            <a:solidFill>
              <a:srgbClr val="FFFFFF"/>
            </a:solidFill>
          </p:spPr>
        </p:sp>
      </p:grpSp>
      <p:grpSp>
        <p:nvGrpSpPr>
          <p:cNvPr id="9" name="Group 9"/>
          <p:cNvGrpSpPr/>
          <p:nvPr/>
        </p:nvGrpSpPr>
        <p:grpSpPr>
          <a:xfrm>
            <a:off x="6638793" y="3990590"/>
            <a:ext cx="5010415" cy="5267710"/>
            <a:chOff x="0" y="0"/>
            <a:chExt cx="1828705" cy="1922613"/>
          </a:xfrm>
        </p:grpSpPr>
        <p:sp>
          <p:nvSpPr>
            <p:cNvPr id="10" name="Freeform 10"/>
            <p:cNvSpPr/>
            <p:nvPr/>
          </p:nvSpPr>
          <p:spPr>
            <a:xfrm>
              <a:off x="0" y="0"/>
              <a:ext cx="1828705" cy="1922613"/>
            </a:xfrm>
            <a:custGeom>
              <a:avLst/>
              <a:gdLst/>
              <a:ahLst/>
              <a:cxnLst/>
              <a:rect l="l" t="t" r="r" b="b"/>
              <a:pathLst>
                <a:path w="1828705" h="1922613">
                  <a:moveTo>
                    <a:pt x="0" y="0"/>
                  </a:moveTo>
                  <a:lnTo>
                    <a:pt x="1828705" y="0"/>
                  </a:lnTo>
                  <a:lnTo>
                    <a:pt x="1828705" y="1922613"/>
                  </a:lnTo>
                  <a:lnTo>
                    <a:pt x="0" y="1922613"/>
                  </a:lnTo>
                  <a:close/>
                </a:path>
              </a:pathLst>
            </a:custGeom>
            <a:solidFill>
              <a:srgbClr val="FFFFFF"/>
            </a:solidFill>
          </p:spPr>
        </p:sp>
      </p:grpSp>
      <p:grpSp>
        <p:nvGrpSpPr>
          <p:cNvPr id="11" name="Group 11"/>
          <p:cNvGrpSpPr/>
          <p:nvPr/>
        </p:nvGrpSpPr>
        <p:grpSpPr>
          <a:xfrm>
            <a:off x="12082482" y="3990590"/>
            <a:ext cx="5010415" cy="5267710"/>
            <a:chOff x="0" y="0"/>
            <a:chExt cx="1828705" cy="1922613"/>
          </a:xfrm>
        </p:grpSpPr>
        <p:sp>
          <p:nvSpPr>
            <p:cNvPr id="12" name="Freeform 12"/>
            <p:cNvSpPr/>
            <p:nvPr/>
          </p:nvSpPr>
          <p:spPr>
            <a:xfrm>
              <a:off x="0" y="0"/>
              <a:ext cx="1828705" cy="1922613"/>
            </a:xfrm>
            <a:custGeom>
              <a:avLst/>
              <a:gdLst/>
              <a:ahLst/>
              <a:cxnLst/>
              <a:rect l="l" t="t" r="r" b="b"/>
              <a:pathLst>
                <a:path w="1828705" h="1922613">
                  <a:moveTo>
                    <a:pt x="0" y="0"/>
                  </a:moveTo>
                  <a:lnTo>
                    <a:pt x="1828705" y="0"/>
                  </a:lnTo>
                  <a:lnTo>
                    <a:pt x="1828705" y="1922613"/>
                  </a:lnTo>
                  <a:lnTo>
                    <a:pt x="0" y="1922613"/>
                  </a:lnTo>
                  <a:close/>
                </a:path>
              </a:pathLst>
            </a:custGeom>
            <a:solidFill>
              <a:srgbClr val="FFFFFF"/>
            </a:solidFill>
          </p:spPr>
        </p:sp>
      </p:grpSp>
      <p:pic>
        <p:nvPicPr>
          <p:cNvPr id="13" name="Picture 1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7987443">
            <a:off x="14481197" y="-1015830"/>
            <a:ext cx="6323497" cy="1989027"/>
          </a:xfrm>
          <a:prstGeom prst="rect">
            <a:avLst/>
          </a:prstGeom>
        </p:spPr>
      </p:pic>
      <p:sp>
        <p:nvSpPr>
          <p:cNvPr id="14" name="TextBox 14"/>
          <p:cNvSpPr txBox="1"/>
          <p:nvPr/>
        </p:nvSpPr>
        <p:spPr>
          <a:xfrm>
            <a:off x="6383423" y="1217026"/>
            <a:ext cx="5521153" cy="1017956"/>
          </a:xfrm>
          <a:prstGeom prst="rect">
            <a:avLst/>
          </a:prstGeom>
        </p:spPr>
        <p:txBody>
          <a:bodyPr lIns="0" tIns="0" rIns="0" bIns="0" rtlCol="0" anchor="t">
            <a:spAutoFit/>
          </a:bodyPr>
          <a:lstStyle/>
          <a:p>
            <a:pPr algn="ctr">
              <a:lnSpc>
                <a:spcPts val="8264"/>
              </a:lnSpc>
            </a:pPr>
            <a:r>
              <a:rPr lang="en-US" sz="5903">
                <a:solidFill>
                  <a:srgbClr val="000000"/>
                </a:solidFill>
                <a:latin typeface="Rubik Bold"/>
              </a:rPr>
              <a:t>Plans &amp; Pricing</a:t>
            </a:r>
          </a:p>
        </p:txBody>
      </p:sp>
      <p:sp>
        <p:nvSpPr>
          <p:cNvPr id="15" name="TextBox 15"/>
          <p:cNvSpPr txBox="1"/>
          <p:nvPr/>
        </p:nvSpPr>
        <p:spPr>
          <a:xfrm>
            <a:off x="4752773" y="2421308"/>
            <a:ext cx="8782455" cy="731905"/>
          </a:xfrm>
          <a:prstGeom prst="rect">
            <a:avLst/>
          </a:prstGeom>
        </p:spPr>
        <p:txBody>
          <a:bodyPr lIns="0" tIns="0" rIns="0" bIns="0" rtlCol="0" anchor="t">
            <a:spAutoFit/>
          </a:bodyPr>
          <a:lstStyle/>
          <a:p>
            <a:pPr algn="ctr">
              <a:lnSpc>
                <a:spcPts val="2951"/>
              </a:lnSpc>
            </a:pPr>
            <a:r>
              <a:rPr lang="en-US" sz="1967">
                <a:solidFill>
                  <a:srgbClr val="000000">
                    <a:alpha val="80000"/>
                  </a:srgbClr>
                </a:solidFill>
                <a:latin typeface="Open Sans"/>
              </a:rPr>
              <a:t>Presentations are communication tools that can be used as lectures, speeches, reports, and more.</a:t>
            </a:r>
          </a:p>
        </p:txBody>
      </p:sp>
      <p:sp>
        <p:nvSpPr>
          <p:cNvPr id="16" name="TextBox 16"/>
          <p:cNvSpPr txBox="1"/>
          <p:nvPr/>
        </p:nvSpPr>
        <p:spPr>
          <a:xfrm>
            <a:off x="1676888" y="4462729"/>
            <a:ext cx="954360" cy="481057"/>
          </a:xfrm>
          <a:prstGeom prst="rect">
            <a:avLst/>
          </a:prstGeom>
        </p:spPr>
        <p:txBody>
          <a:bodyPr lIns="0" tIns="0" rIns="0" bIns="0" rtlCol="0" anchor="t">
            <a:spAutoFit/>
          </a:bodyPr>
          <a:lstStyle/>
          <a:p>
            <a:pPr>
              <a:lnSpc>
                <a:spcPts val="3935"/>
              </a:lnSpc>
            </a:pPr>
            <a:r>
              <a:rPr lang="en-US" sz="2811">
                <a:solidFill>
                  <a:srgbClr val="000000"/>
                </a:solidFill>
                <a:latin typeface="Rubik Bold"/>
              </a:rPr>
              <a:t>Basic</a:t>
            </a:r>
          </a:p>
        </p:txBody>
      </p:sp>
      <p:sp>
        <p:nvSpPr>
          <p:cNvPr id="17" name="TextBox 17"/>
          <p:cNvSpPr txBox="1"/>
          <p:nvPr/>
        </p:nvSpPr>
        <p:spPr>
          <a:xfrm>
            <a:off x="7105524" y="4451983"/>
            <a:ext cx="1575879" cy="481057"/>
          </a:xfrm>
          <a:prstGeom prst="rect">
            <a:avLst/>
          </a:prstGeom>
        </p:spPr>
        <p:txBody>
          <a:bodyPr lIns="0" tIns="0" rIns="0" bIns="0" rtlCol="0" anchor="t">
            <a:spAutoFit/>
          </a:bodyPr>
          <a:lstStyle/>
          <a:p>
            <a:pPr>
              <a:lnSpc>
                <a:spcPts val="3935"/>
              </a:lnSpc>
            </a:pPr>
            <a:r>
              <a:rPr lang="en-US" sz="2811">
                <a:solidFill>
                  <a:srgbClr val="000000"/>
                </a:solidFill>
                <a:latin typeface="Rubik Bold"/>
              </a:rPr>
              <a:t>Premium</a:t>
            </a:r>
          </a:p>
        </p:txBody>
      </p:sp>
      <p:sp>
        <p:nvSpPr>
          <p:cNvPr id="18" name="TextBox 18"/>
          <p:cNvSpPr txBox="1"/>
          <p:nvPr/>
        </p:nvSpPr>
        <p:spPr>
          <a:xfrm>
            <a:off x="12554946" y="4462729"/>
            <a:ext cx="1854656" cy="481103"/>
          </a:xfrm>
          <a:prstGeom prst="rect">
            <a:avLst/>
          </a:prstGeom>
        </p:spPr>
        <p:txBody>
          <a:bodyPr lIns="0" tIns="0" rIns="0" bIns="0" rtlCol="0" anchor="t">
            <a:spAutoFit/>
          </a:bodyPr>
          <a:lstStyle/>
          <a:p>
            <a:pPr>
              <a:lnSpc>
                <a:spcPts val="3935"/>
              </a:lnSpc>
            </a:pPr>
            <a:r>
              <a:rPr lang="en-US" sz="2811">
                <a:solidFill>
                  <a:srgbClr val="000000"/>
                </a:solidFill>
                <a:latin typeface="Rubik Bold"/>
              </a:rPr>
              <a:t>Enterprise</a:t>
            </a:r>
          </a:p>
        </p:txBody>
      </p:sp>
      <p:sp>
        <p:nvSpPr>
          <p:cNvPr id="19" name="TextBox 19"/>
          <p:cNvSpPr txBox="1"/>
          <p:nvPr/>
        </p:nvSpPr>
        <p:spPr>
          <a:xfrm>
            <a:off x="1676888" y="5050644"/>
            <a:ext cx="3663557" cy="304581"/>
          </a:xfrm>
          <a:prstGeom prst="rect">
            <a:avLst/>
          </a:prstGeom>
        </p:spPr>
        <p:txBody>
          <a:bodyPr lIns="0" tIns="0" rIns="0" bIns="0" rtlCol="0" anchor="t">
            <a:spAutoFit/>
          </a:bodyPr>
          <a:lstStyle/>
          <a:p>
            <a:pPr>
              <a:lnSpc>
                <a:spcPts val="2530"/>
              </a:lnSpc>
            </a:pPr>
            <a:r>
              <a:rPr lang="en-US" sz="1686">
                <a:solidFill>
                  <a:srgbClr val="000000">
                    <a:alpha val="80000"/>
                  </a:srgbClr>
                </a:solidFill>
                <a:latin typeface="Open Sans"/>
              </a:rPr>
              <a:t>A person who charges a fee in order</a:t>
            </a:r>
          </a:p>
        </p:txBody>
      </p:sp>
      <p:sp>
        <p:nvSpPr>
          <p:cNvPr id="20" name="TextBox 20"/>
          <p:cNvSpPr txBox="1"/>
          <p:nvPr/>
        </p:nvSpPr>
        <p:spPr>
          <a:xfrm>
            <a:off x="7105524" y="5050644"/>
            <a:ext cx="3663557" cy="304581"/>
          </a:xfrm>
          <a:prstGeom prst="rect">
            <a:avLst/>
          </a:prstGeom>
        </p:spPr>
        <p:txBody>
          <a:bodyPr lIns="0" tIns="0" rIns="0" bIns="0" rtlCol="0" anchor="t">
            <a:spAutoFit/>
          </a:bodyPr>
          <a:lstStyle/>
          <a:p>
            <a:pPr>
              <a:lnSpc>
                <a:spcPts val="2530"/>
              </a:lnSpc>
            </a:pPr>
            <a:r>
              <a:rPr lang="en-US" sz="1686">
                <a:solidFill>
                  <a:srgbClr val="000000">
                    <a:alpha val="80000"/>
                  </a:srgbClr>
                </a:solidFill>
                <a:latin typeface="Open Sans"/>
              </a:rPr>
              <a:t>A person who charges a fee in order</a:t>
            </a:r>
          </a:p>
        </p:txBody>
      </p:sp>
      <p:sp>
        <p:nvSpPr>
          <p:cNvPr id="21" name="TextBox 21"/>
          <p:cNvSpPr txBox="1"/>
          <p:nvPr/>
        </p:nvSpPr>
        <p:spPr>
          <a:xfrm>
            <a:off x="12554946" y="5050644"/>
            <a:ext cx="3663557" cy="304581"/>
          </a:xfrm>
          <a:prstGeom prst="rect">
            <a:avLst/>
          </a:prstGeom>
        </p:spPr>
        <p:txBody>
          <a:bodyPr lIns="0" tIns="0" rIns="0" bIns="0" rtlCol="0" anchor="t">
            <a:spAutoFit/>
          </a:bodyPr>
          <a:lstStyle/>
          <a:p>
            <a:pPr>
              <a:lnSpc>
                <a:spcPts val="2530"/>
              </a:lnSpc>
            </a:pPr>
            <a:r>
              <a:rPr lang="en-US" sz="1686">
                <a:solidFill>
                  <a:srgbClr val="000000">
                    <a:alpha val="80000"/>
                  </a:srgbClr>
                </a:solidFill>
                <a:latin typeface="Open Sans"/>
              </a:rPr>
              <a:t>A person who charges a fee in order</a:t>
            </a:r>
          </a:p>
        </p:txBody>
      </p:sp>
      <p:sp>
        <p:nvSpPr>
          <p:cNvPr id="22" name="TextBox 22"/>
          <p:cNvSpPr txBox="1"/>
          <p:nvPr/>
        </p:nvSpPr>
        <p:spPr>
          <a:xfrm>
            <a:off x="1729023" y="6137748"/>
            <a:ext cx="1690002" cy="761280"/>
          </a:xfrm>
          <a:prstGeom prst="rect">
            <a:avLst/>
          </a:prstGeom>
        </p:spPr>
        <p:txBody>
          <a:bodyPr lIns="0" tIns="0" rIns="0" bIns="0" rtlCol="0" anchor="t">
            <a:spAutoFit/>
          </a:bodyPr>
          <a:lstStyle/>
          <a:p>
            <a:pPr>
              <a:lnSpc>
                <a:spcPts val="6296"/>
              </a:lnSpc>
            </a:pPr>
            <a:r>
              <a:rPr lang="en-US" sz="4497">
                <a:solidFill>
                  <a:srgbClr val="000000"/>
                </a:solidFill>
                <a:latin typeface="Rubik Bold"/>
              </a:rPr>
              <a:t>$120/</a:t>
            </a:r>
          </a:p>
        </p:txBody>
      </p:sp>
      <p:sp>
        <p:nvSpPr>
          <p:cNvPr id="23" name="TextBox 23"/>
          <p:cNvSpPr txBox="1"/>
          <p:nvPr/>
        </p:nvSpPr>
        <p:spPr>
          <a:xfrm>
            <a:off x="3484070" y="6455211"/>
            <a:ext cx="649178" cy="378662"/>
          </a:xfrm>
          <a:prstGeom prst="rect">
            <a:avLst/>
          </a:prstGeom>
        </p:spPr>
        <p:txBody>
          <a:bodyPr lIns="0" tIns="0" rIns="0" bIns="0" rtlCol="0" anchor="t">
            <a:spAutoFit/>
          </a:bodyPr>
          <a:lstStyle/>
          <a:p>
            <a:pPr>
              <a:lnSpc>
                <a:spcPts val="3148"/>
              </a:lnSpc>
            </a:pPr>
            <a:r>
              <a:rPr lang="en-US" sz="2248">
                <a:solidFill>
                  <a:srgbClr val="000000">
                    <a:alpha val="28627"/>
                  </a:srgbClr>
                </a:solidFill>
                <a:latin typeface="Rubik Bold"/>
              </a:rPr>
              <a:t>Year</a:t>
            </a:r>
          </a:p>
        </p:txBody>
      </p:sp>
      <p:grpSp>
        <p:nvGrpSpPr>
          <p:cNvPr id="24" name="Group 24"/>
          <p:cNvGrpSpPr/>
          <p:nvPr/>
        </p:nvGrpSpPr>
        <p:grpSpPr>
          <a:xfrm>
            <a:off x="7092316" y="7295021"/>
            <a:ext cx="323636" cy="323636"/>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CF4FD"/>
            </a:solidFill>
          </p:spPr>
        </p:sp>
      </p:grpSp>
      <p:grpSp>
        <p:nvGrpSpPr>
          <p:cNvPr id="26" name="Group 26"/>
          <p:cNvGrpSpPr/>
          <p:nvPr/>
        </p:nvGrpSpPr>
        <p:grpSpPr>
          <a:xfrm>
            <a:off x="1729023" y="7295021"/>
            <a:ext cx="323636" cy="323636"/>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CF4FD"/>
            </a:solidFill>
          </p:spPr>
        </p:sp>
      </p:grpSp>
      <p:grpSp>
        <p:nvGrpSpPr>
          <p:cNvPr id="28" name="Group 28"/>
          <p:cNvGrpSpPr/>
          <p:nvPr/>
        </p:nvGrpSpPr>
        <p:grpSpPr>
          <a:xfrm>
            <a:off x="12554946" y="7295021"/>
            <a:ext cx="323636" cy="323636"/>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CF4FD"/>
            </a:solidFill>
          </p:spPr>
        </p:sp>
      </p:grpSp>
      <p:grpSp>
        <p:nvGrpSpPr>
          <p:cNvPr id="30" name="Group 30"/>
          <p:cNvGrpSpPr/>
          <p:nvPr/>
        </p:nvGrpSpPr>
        <p:grpSpPr>
          <a:xfrm>
            <a:off x="7092316" y="7886349"/>
            <a:ext cx="323636" cy="323636"/>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CF4FD"/>
            </a:solidFill>
          </p:spPr>
        </p:sp>
      </p:grpSp>
      <p:grpSp>
        <p:nvGrpSpPr>
          <p:cNvPr id="32" name="Group 32"/>
          <p:cNvGrpSpPr/>
          <p:nvPr/>
        </p:nvGrpSpPr>
        <p:grpSpPr>
          <a:xfrm>
            <a:off x="1729023" y="7886349"/>
            <a:ext cx="323636" cy="323636"/>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CF4FD"/>
            </a:solidFill>
          </p:spPr>
        </p:sp>
      </p:grpSp>
      <p:grpSp>
        <p:nvGrpSpPr>
          <p:cNvPr id="34" name="Group 34"/>
          <p:cNvGrpSpPr/>
          <p:nvPr/>
        </p:nvGrpSpPr>
        <p:grpSpPr>
          <a:xfrm>
            <a:off x="12554946" y="7886349"/>
            <a:ext cx="323636" cy="323636"/>
            <a:chOff x="0" y="0"/>
            <a:chExt cx="6350000" cy="6350000"/>
          </a:xfrm>
        </p:grpSpPr>
        <p:sp>
          <p:nvSpPr>
            <p:cNvPr id="35" name="Freeform 3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CF4FD"/>
            </a:solidFill>
          </p:spPr>
        </p:sp>
      </p:grpSp>
      <p:pic>
        <p:nvPicPr>
          <p:cNvPr id="36" name="Picture 36"/>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7180538" y="7403389"/>
            <a:ext cx="147192" cy="106898"/>
          </a:xfrm>
          <a:prstGeom prst="rect">
            <a:avLst/>
          </a:prstGeom>
        </p:spPr>
      </p:pic>
      <p:pic>
        <p:nvPicPr>
          <p:cNvPr id="37" name="Picture 37"/>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817245" y="7403389"/>
            <a:ext cx="147192" cy="106898"/>
          </a:xfrm>
          <a:prstGeom prst="rect">
            <a:avLst/>
          </a:prstGeom>
        </p:spPr>
      </p:pic>
      <p:pic>
        <p:nvPicPr>
          <p:cNvPr id="38" name="Picture 38"/>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2643168" y="7403389"/>
            <a:ext cx="147192" cy="106898"/>
          </a:xfrm>
          <a:prstGeom prst="rect">
            <a:avLst/>
          </a:prstGeom>
        </p:spPr>
      </p:pic>
      <p:sp>
        <p:nvSpPr>
          <p:cNvPr id="39" name="TextBox 39"/>
          <p:cNvSpPr txBox="1"/>
          <p:nvPr/>
        </p:nvSpPr>
        <p:spPr>
          <a:xfrm>
            <a:off x="7105704" y="6137748"/>
            <a:ext cx="1804125" cy="761280"/>
          </a:xfrm>
          <a:prstGeom prst="rect">
            <a:avLst/>
          </a:prstGeom>
        </p:spPr>
        <p:txBody>
          <a:bodyPr lIns="0" tIns="0" rIns="0" bIns="0" rtlCol="0" anchor="t">
            <a:spAutoFit/>
          </a:bodyPr>
          <a:lstStyle/>
          <a:p>
            <a:pPr>
              <a:lnSpc>
                <a:spcPts val="6296"/>
              </a:lnSpc>
            </a:pPr>
            <a:r>
              <a:rPr lang="en-US" sz="4497">
                <a:solidFill>
                  <a:srgbClr val="000000"/>
                </a:solidFill>
                <a:latin typeface="Rubik Bold"/>
              </a:rPr>
              <a:t>$300/</a:t>
            </a:r>
          </a:p>
        </p:txBody>
      </p:sp>
      <p:sp>
        <p:nvSpPr>
          <p:cNvPr id="40" name="TextBox 40"/>
          <p:cNvSpPr txBox="1"/>
          <p:nvPr/>
        </p:nvSpPr>
        <p:spPr>
          <a:xfrm>
            <a:off x="8977466" y="6455211"/>
            <a:ext cx="649178" cy="378662"/>
          </a:xfrm>
          <a:prstGeom prst="rect">
            <a:avLst/>
          </a:prstGeom>
        </p:spPr>
        <p:txBody>
          <a:bodyPr lIns="0" tIns="0" rIns="0" bIns="0" rtlCol="0" anchor="t">
            <a:spAutoFit/>
          </a:bodyPr>
          <a:lstStyle/>
          <a:p>
            <a:pPr>
              <a:lnSpc>
                <a:spcPts val="3148"/>
              </a:lnSpc>
            </a:pPr>
            <a:r>
              <a:rPr lang="en-US" sz="2248">
                <a:solidFill>
                  <a:srgbClr val="000000">
                    <a:alpha val="28627"/>
                  </a:srgbClr>
                </a:solidFill>
                <a:latin typeface="Rubik Bold"/>
              </a:rPr>
              <a:t>Year</a:t>
            </a:r>
          </a:p>
        </p:txBody>
      </p:sp>
      <p:pic>
        <p:nvPicPr>
          <p:cNvPr id="41" name="Picture 41"/>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7180538" y="7981330"/>
            <a:ext cx="147192" cy="106898"/>
          </a:xfrm>
          <a:prstGeom prst="rect">
            <a:avLst/>
          </a:prstGeom>
        </p:spPr>
      </p:pic>
      <p:pic>
        <p:nvPicPr>
          <p:cNvPr id="42" name="Picture 42"/>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817245" y="7981330"/>
            <a:ext cx="147192" cy="106898"/>
          </a:xfrm>
          <a:prstGeom prst="rect">
            <a:avLst/>
          </a:prstGeom>
        </p:spPr>
      </p:pic>
      <p:pic>
        <p:nvPicPr>
          <p:cNvPr id="43" name="Picture 43"/>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2643168" y="7981330"/>
            <a:ext cx="147192" cy="106898"/>
          </a:xfrm>
          <a:prstGeom prst="rect">
            <a:avLst/>
          </a:prstGeom>
        </p:spPr>
      </p:pic>
      <p:sp>
        <p:nvSpPr>
          <p:cNvPr id="44" name="TextBox 44"/>
          <p:cNvSpPr txBox="1"/>
          <p:nvPr/>
        </p:nvSpPr>
        <p:spPr>
          <a:xfrm>
            <a:off x="7611211" y="7280735"/>
            <a:ext cx="3419513" cy="304674"/>
          </a:xfrm>
          <a:prstGeom prst="rect">
            <a:avLst/>
          </a:prstGeom>
        </p:spPr>
        <p:txBody>
          <a:bodyPr lIns="0" tIns="0" rIns="0" bIns="0" rtlCol="0" anchor="t">
            <a:spAutoFit/>
          </a:bodyPr>
          <a:lstStyle/>
          <a:p>
            <a:pPr>
              <a:lnSpc>
                <a:spcPts val="2530"/>
              </a:lnSpc>
            </a:pPr>
            <a:r>
              <a:rPr lang="en-US" sz="1686">
                <a:solidFill>
                  <a:srgbClr val="000000"/>
                </a:solidFill>
                <a:latin typeface="Open Sans"/>
              </a:rPr>
              <a:t>45 Projects</a:t>
            </a:r>
          </a:p>
        </p:txBody>
      </p:sp>
      <p:sp>
        <p:nvSpPr>
          <p:cNvPr id="45" name="TextBox 45"/>
          <p:cNvSpPr txBox="1"/>
          <p:nvPr/>
        </p:nvSpPr>
        <p:spPr>
          <a:xfrm>
            <a:off x="2247918" y="7280735"/>
            <a:ext cx="3419513" cy="304674"/>
          </a:xfrm>
          <a:prstGeom prst="rect">
            <a:avLst/>
          </a:prstGeom>
        </p:spPr>
        <p:txBody>
          <a:bodyPr lIns="0" tIns="0" rIns="0" bIns="0" rtlCol="0" anchor="t">
            <a:spAutoFit/>
          </a:bodyPr>
          <a:lstStyle/>
          <a:p>
            <a:pPr>
              <a:lnSpc>
                <a:spcPts val="2530"/>
              </a:lnSpc>
            </a:pPr>
            <a:r>
              <a:rPr lang="en-US" sz="1686">
                <a:solidFill>
                  <a:srgbClr val="000000"/>
                </a:solidFill>
                <a:latin typeface="Open Sans"/>
              </a:rPr>
              <a:t>24 Projects</a:t>
            </a:r>
          </a:p>
        </p:txBody>
      </p:sp>
      <p:sp>
        <p:nvSpPr>
          <p:cNvPr id="46" name="TextBox 46"/>
          <p:cNvSpPr txBox="1"/>
          <p:nvPr/>
        </p:nvSpPr>
        <p:spPr>
          <a:xfrm>
            <a:off x="13073841" y="7280735"/>
            <a:ext cx="3419513" cy="304581"/>
          </a:xfrm>
          <a:prstGeom prst="rect">
            <a:avLst/>
          </a:prstGeom>
        </p:spPr>
        <p:txBody>
          <a:bodyPr lIns="0" tIns="0" rIns="0" bIns="0" rtlCol="0" anchor="t">
            <a:spAutoFit/>
          </a:bodyPr>
          <a:lstStyle/>
          <a:p>
            <a:pPr>
              <a:lnSpc>
                <a:spcPts val="2530"/>
              </a:lnSpc>
            </a:pPr>
            <a:r>
              <a:rPr lang="en-US" sz="1686">
                <a:solidFill>
                  <a:srgbClr val="000000"/>
                </a:solidFill>
                <a:latin typeface="Open Sans"/>
              </a:rPr>
              <a:t>Unlimited Projects</a:t>
            </a:r>
          </a:p>
        </p:txBody>
      </p:sp>
      <p:sp>
        <p:nvSpPr>
          <p:cNvPr id="47" name="TextBox 47"/>
          <p:cNvSpPr txBox="1"/>
          <p:nvPr/>
        </p:nvSpPr>
        <p:spPr>
          <a:xfrm>
            <a:off x="7611211" y="7872064"/>
            <a:ext cx="3419513" cy="304581"/>
          </a:xfrm>
          <a:prstGeom prst="rect">
            <a:avLst/>
          </a:prstGeom>
        </p:spPr>
        <p:txBody>
          <a:bodyPr lIns="0" tIns="0" rIns="0" bIns="0" rtlCol="0" anchor="t">
            <a:spAutoFit/>
          </a:bodyPr>
          <a:lstStyle/>
          <a:p>
            <a:pPr>
              <a:lnSpc>
                <a:spcPts val="2530"/>
              </a:lnSpc>
            </a:pPr>
            <a:r>
              <a:rPr lang="en-US" sz="1686">
                <a:solidFill>
                  <a:srgbClr val="000000"/>
                </a:solidFill>
                <a:latin typeface="Open Sans"/>
              </a:rPr>
              <a:t>Real-time reporting</a:t>
            </a:r>
          </a:p>
        </p:txBody>
      </p:sp>
      <p:sp>
        <p:nvSpPr>
          <p:cNvPr id="48" name="TextBox 48"/>
          <p:cNvSpPr txBox="1"/>
          <p:nvPr/>
        </p:nvSpPr>
        <p:spPr>
          <a:xfrm>
            <a:off x="2247918" y="7872064"/>
            <a:ext cx="3419513" cy="304581"/>
          </a:xfrm>
          <a:prstGeom prst="rect">
            <a:avLst/>
          </a:prstGeom>
        </p:spPr>
        <p:txBody>
          <a:bodyPr lIns="0" tIns="0" rIns="0" bIns="0" rtlCol="0" anchor="t">
            <a:spAutoFit/>
          </a:bodyPr>
          <a:lstStyle/>
          <a:p>
            <a:pPr>
              <a:lnSpc>
                <a:spcPts val="2530"/>
              </a:lnSpc>
            </a:pPr>
            <a:r>
              <a:rPr lang="en-US" sz="1686">
                <a:solidFill>
                  <a:srgbClr val="000000"/>
                </a:solidFill>
                <a:latin typeface="Open Sans"/>
              </a:rPr>
              <a:t>Real-time reporting</a:t>
            </a:r>
          </a:p>
        </p:txBody>
      </p:sp>
      <p:sp>
        <p:nvSpPr>
          <p:cNvPr id="49" name="TextBox 49"/>
          <p:cNvSpPr txBox="1"/>
          <p:nvPr/>
        </p:nvSpPr>
        <p:spPr>
          <a:xfrm>
            <a:off x="13073841" y="7872064"/>
            <a:ext cx="3419513" cy="304581"/>
          </a:xfrm>
          <a:prstGeom prst="rect">
            <a:avLst/>
          </a:prstGeom>
        </p:spPr>
        <p:txBody>
          <a:bodyPr lIns="0" tIns="0" rIns="0" bIns="0" rtlCol="0" anchor="t">
            <a:spAutoFit/>
          </a:bodyPr>
          <a:lstStyle/>
          <a:p>
            <a:pPr>
              <a:lnSpc>
                <a:spcPts val="2530"/>
              </a:lnSpc>
            </a:pPr>
            <a:r>
              <a:rPr lang="en-US" sz="1686">
                <a:solidFill>
                  <a:srgbClr val="000000"/>
                </a:solidFill>
                <a:latin typeface="Open Sans"/>
              </a:rPr>
              <a:t>Real-time reporting</a:t>
            </a:r>
          </a:p>
        </p:txBody>
      </p:sp>
      <p:grpSp>
        <p:nvGrpSpPr>
          <p:cNvPr id="50" name="Group 50"/>
          <p:cNvGrpSpPr/>
          <p:nvPr/>
        </p:nvGrpSpPr>
        <p:grpSpPr>
          <a:xfrm>
            <a:off x="7105704" y="8484344"/>
            <a:ext cx="323636" cy="323636"/>
            <a:chOff x="0" y="0"/>
            <a:chExt cx="6350000" cy="6350000"/>
          </a:xfrm>
        </p:grpSpPr>
        <p:sp>
          <p:nvSpPr>
            <p:cNvPr id="51" name="Freeform 5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CF4FD"/>
            </a:solidFill>
          </p:spPr>
        </p:sp>
      </p:grpSp>
      <p:grpSp>
        <p:nvGrpSpPr>
          <p:cNvPr id="52" name="Group 52"/>
          <p:cNvGrpSpPr/>
          <p:nvPr/>
        </p:nvGrpSpPr>
        <p:grpSpPr>
          <a:xfrm>
            <a:off x="1742411" y="8484344"/>
            <a:ext cx="323636" cy="323636"/>
            <a:chOff x="0" y="0"/>
            <a:chExt cx="6350000" cy="6350000"/>
          </a:xfrm>
        </p:grpSpPr>
        <p:sp>
          <p:nvSpPr>
            <p:cNvPr id="53" name="Freeform 5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CF4FD"/>
            </a:solidFill>
          </p:spPr>
        </p:sp>
      </p:grpSp>
      <p:grpSp>
        <p:nvGrpSpPr>
          <p:cNvPr id="54" name="Group 54"/>
          <p:cNvGrpSpPr/>
          <p:nvPr/>
        </p:nvGrpSpPr>
        <p:grpSpPr>
          <a:xfrm>
            <a:off x="12568334" y="8484344"/>
            <a:ext cx="323636" cy="323636"/>
            <a:chOff x="0" y="0"/>
            <a:chExt cx="6350000" cy="6350000"/>
          </a:xfrm>
        </p:grpSpPr>
        <p:sp>
          <p:nvSpPr>
            <p:cNvPr id="55" name="Freeform 5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CF4FD"/>
            </a:solidFill>
          </p:spPr>
        </p:sp>
      </p:grpSp>
      <p:pic>
        <p:nvPicPr>
          <p:cNvPr id="56" name="Picture 56"/>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7193926" y="8579325"/>
            <a:ext cx="147192" cy="106898"/>
          </a:xfrm>
          <a:prstGeom prst="rect">
            <a:avLst/>
          </a:prstGeom>
        </p:spPr>
      </p:pic>
      <p:pic>
        <p:nvPicPr>
          <p:cNvPr id="57" name="Picture 57"/>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830633" y="8579325"/>
            <a:ext cx="147192" cy="106898"/>
          </a:xfrm>
          <a:prstGeom prst="rect">
            <a:avLst/>
          </a:prstGeom>
        </p:spPr>
      </p:pic>
      <p:pic>
        <p:nvPicPr>
          <p:cNvPr id="58" name="Picture 58"/>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2656556" y="8579325"/>
            <a:ext cx="147192" cy="106898"/>
          </a:xfrm>
          <a:prstGeom prst="rect">
            <a:avLst/>
          </a:prstGeom>
        </p:spPr>
      </p:pic>
      <p:sp>
        <p:nvSpPr>
          <p:cNvPr id="59" name="TextBox 59"/>
          <p:cNvSpPr txBox="1"/>
          <p:nvPr/>
        </p:nvSpPr>
        <p:spPr>
          <a:xfrm>
            <a:off x="7624599" y="8470059"/>
            <a:ext cx="3419513" cy="304581"/>
          </a:xfrm>
          <a:prstGeom prst="rect">
            <a:avLst/>
          </a:prstGeom>
        </p:spPr>
        <p:txBody>
          <a:bodyPr lIns="0" tIns="0" rIns="0" bIns="0" rtlCol="0" anchor="t">
            <a:spAutoFit/>
          </a:bodyPr>
          <a:lstStyle/>
          <a:p>
            <a:pPr>
              <a:lnSpc>
                <a:spcPts val="2530"/>
              </a:lnSpc>
            </a:pPr>
            <a:r>
              <a:rPr lang="en-US" sz="1686">
                <a:solidFill>
                  <a:srgbClr val="000000"/>
                </a:solidFill>
                <a:latin typeface="Open Sans"/>
              </a:rPr>
              <a:t>Chat Support</a:t>
            </a:r>
          </a:p>
        </p:txBody>
      </p:sp>
      <p:sp>
        <p:nvSpPr>
          <p:cNvPr id="60" name="TextBox 60"/>
          <p:cNvSpPr txBox="1"/>
          <p:nvPr/>
        </p:nvSpPr>
        <p:spPr>
          <a:xfrm>
            <a:off x="2261306" y="8470059"/>
            <a:ext cx="3419513" cy="304581"/>
          </a:xfrm>
          <a:prstGeom prst="rect">
            <a:avLst/>
          </a:prstGeom>
        </p:spPr>
        <p:txBody>
          <a:bodyPr lIns="0" tIns="0" rIns="0" bIns="0" rtlCol="0" anchor="t">
            <a:spAutoFit/>
          </a:bodyPr>
          <a:lstStyle/>
          <a:p>
            <a:pPr>
              <a:lnSpc>
                <a:spcPts val="2530"/>
              </a:lnSpc>
            </a:pPr>
            <a:r>
              <a:rPr lang="en-US" sz="1686">
                <a:solidFill>
                  <a:srgbClr val="000000"/>
                </a:solidFill>
                <a:latin typeface="Open Sans"/>
              </a:rPr>
              <a:t>Chat Support</a:t>
            </a:r>
          </a:p>
        </p:txBody>
      </p:sp>
      <p:sp>
        <p:nvSpPr>
          <p:cNvPr id="61" name="TextBox 61"/>
          <p:cNvSpPr txBox="1"/>
          <p:nvPr/>
        </p:nvSpPr>
        <p:spPr>
          <a:xfrm>
            <a:off x="13087229" y="8470059"/>
            <a:ext cx="3419513" cy="304581"/>
          </a:xfrm>
          <a:prstGeom prst="rect">
            <a:avLst/>
          </a:prstGeom>
        </p:spPr>
        <p:txBody>
          <a:bodyPr lIns="0" tIns="0" rIns="0" bIns="0" rtlCol="0" anchor="t">
            <a:spAutoFit/>
          </a:bodyPr>
          <a:lstStyle/>
          <a:p>
            <a:pPr>
              <a:lnSpc>
                <a:spcPts val="2530"/>
              </a:lnSpc>
            </a:pPr>
            <a:r>
              <a:rPr lang="en-US" sz="1686">
                <a:solidFill>
                  <a:srgbClr val="000000"/>
                </a:solidFill>
                <a:latin typeface="Open Sans"/>
              </a:rPr>
              <a:t>Chat Support</a:t>
            </a:r>
          </a:p>
        </p:txBody>
      </p:sp>
      <p:sp>
        <p:nvSpPr>
          <p:cNvPr id="62" name="TextBox 62"/>
          <p:cNvSpPr txBox="1"/>
          <p:nvPr/>
        </p:nvSpPr>
        <p:spPr>
          <a:xfrm>
            <a:off x="12554946" y="6072593"/>
            <a:ext cx="1797547" cy="761373"/>
          </a:xfrm>
          <a:prstGeom prst="rect">
            <a:avLst/>
          </a:prstGeom>
        </p:spPr>
        <p:txBody>
          <a:bodyPr lIns="0" tIns="0" rIns="0" bIns="0" rtlCol="0" anchor="t">
            <a:spAutoFit/>
          </a:bodyPr>
          <a:lstStyle/>
          <a:p>
            <a:pPr>
              <a:lnSpc>
                <a:spcPts val="6296"/>
              </a:lnSpc>
            </a:pPr>
            <a:r>
              <a:rPr lang="en-US" sz="4497">
                <a:solidFill>
                  <a:srgbClr val="000000"/>
                </a:solidFill>
                <a:latin typeface="Rubik Bold"/>
              </a:rPr>
              <a:t>$500/</a:t>
            </a:r>
          </a:p>
        </p:txBody>
      </p:sp>
      <p:sp>
        <p:nvSpPr>
          <p:cNvPr id="63" name="TextBox 63"/>
          <p:cNvSpPr txBox="1"/>
          <p:nvPr/>
        </p:nvSpPr>
        <p:spPr>
          <a:xfrm>
            <a:off x="14309993" y="6390056"/>
            <a:ext cx="649178" cy="378662"/>
          </a:xfrm>
          <a:prstGeom prst="rect">
            <a:avLst/>
          </a:prstGeom>
        </p:spPr>
        <p:txBody>
          <a:bodyPr lIns="0" tIns="0" rIns="0" bIns="0" rtlCol="0" anchor="t">
            <a:spAutoFit/>
          </a:bodyPr>
          <a:lstStyle/>
          <a:p>
            <a:pPr>
              <a:lnSpc>
                <a:spcPts val="3148"/>
              </a:lnSpc>
            </a:pPr>
            <a:r>
              <a:rPr lang="en-US" sz="2248">
                <a:solidFill>
                  <a:srgbClr val="000000">
                    <a:alpha val="28627"/>
                  </a:srgbClr>
                </a:solidFill>
                <a:latin typeface="Rubik Bold"/>
              </a:rPr>
              <a:t>Year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CF4FD"/>
        </a:solidFill>
        <a:effectLst/>
      </p:bgPr>
    </p:bg>
    <p:spTree>
      <p:nvGrpSpPr>
        <p:cNvPr id="1" name=""/>
        <p:cNvGrpSpPr/>
        <p:nvPr/>
      </p:nvGrpSpPr>
      <p:grpSpPr>
        <a:xfrm>
          <a:off x="0" y="0"/>
          <a:ext cx="0" cy="0"/>
          <a:chOff x="0" y="0"/>
          <a:chExt cx="0" cy="0"/>
        </a:xfrm>
      </p:grpSpPr>
      <p:grpSp>
        <p:nvGrpSpPr>
          <p:cNvPr id="2" name="Group 2"/>
          <p:cNvGrpSpPr/>
          <p:nvPr/>
        </p:nvGrpSpPr>
        <p:grpSpPr>
          <a:xfrm>
            <a:off x="1338466" y="3067090"/>
            <a:ext cx="1229057" cy="1229057"/>
            <a:chOff x="0" y="0"/>
            <a:chExt cx="1913890" cy="1913890"/>
          </a:xfrm>
        </p:grpSpPr>
        <p:sp>
          <p:nvSpPr>
            <p:cNvPr id="3" name="Freeform 3"/>
            <p:cNvSpPr/>
            <p:nvPr/>
          </p:nvSpPr>
          <p:spPr>
            <a:xfrm>
              <a:off x="0" y="0"/>
              <a:ext cx="1913890" cy="1913890"/>
            </a:xfrm>
            <a:custGeom>
              <a:avLst/>
              <a:gdLst/>
              <a:ahLst/>
              <a:cxnLst/>
              <a:rect l="l" t="t" r="r" b="b"/>
              <a:pathLst>
                <a:path w="1913890" h="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9DEFF"/>
            </a:solidFill>
          </p:spPr>
        </p:sp>
      </p:grpSp>
      <p:grpSp>
        <p:nvGrpSpPr>
          <p:cNvPr id="4" name="Group 4"/>
          <p:cNvGrpSpPr/>
          <p:nvPr/>
        </p:nvGrpSpPr>
        <p:grpSpPr>
          <a:xfrm>
            <a:off x="6932262" y="3067090"/>
            <a:ext cx="1229057" cy="1229057"/>
            <a:chOff x="0" y="0"/>
            <a:chExt cx="1913890" cy="1913890"/>
          </a:xfrm>
        </p:grpSpPr>
        <p:sp>
          <p:nvSpPr>
            <p:cNvPr id="5" name="Freeform 5"/>
            <p:cNvSpPr/>
            <p:nvPr/>
          </p:nvSpPr>
          <p:spPr>
            <a:xfrm>
              <a:off x="0" y="0"/>
              <a:ext cx="1913890" cy="1913890"/>
            </a:xfrm>
            <a:custGeom>
              <a:avLst/>
              <a:gdLst/>
              <a:ahLst/>
              <a:cxnLst/>
              <a:rect l="l" t="t" r="r" b="b"/>
              <a:pathLst>
                <a:path w="1913890" h="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9DEFF"/>
            </a:solidFill>
          </p:spPr>
        </p:sp>
      </p:grpSp>
      <p:grpSp>
        <p:nvGrpSpPr>
          <p:cNvPr id="6" name="Group 6"/>
          <p:cNvGrpSpPr/>
          <p:nvPr/>
        </p:nvGrpSpPr>
        <p:grpSpPr>
          <a:xfrm>
            <a:off x="12532009" y="3067090"/>
            <a:ext cx="1229057" cy="1229057"/>
            <a:chOff x="0" y="0"/>
            <a:chExt cx="1913890" cy="1913890"/>
          </a:xfrm>
        </p:grpSpPr>
        <p:sp>
          <p:nvSpPr>
            <p:cNvPr id="7" name="Freeform 7"/>
            <p:cNvSpPr/>
            <p:nvPr/>
          </p:nvSpPr>
          <p:spPr>
            <a:xfrm>
              <a:off x="0" y="0"/>
              <a:ext cx="1913890" cy="1913890"/>
            </a:xfrm>
            <a:custGeom>
              <a:avLst/>
              <a:gdLst/>
              <a:ahLst/>
              <a:cxnLst/>
              <a:rect l="l" t="t" r="r" b="b"/>
              <a:pathLst>
                <a:path w="1913890" h="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9DEFF"/>
            </a:solidFill>
          </p:spPr>
        </p:sp>
      </p:grpSp>
      <p:grpSp>
        <p:nvGrpSpPr>
          <p:cNvPr id="8" name="Group 8"/>
          <p:cNvGrpSpPr/>
          <p:nvPr/>
        </p:nvGrpSpPr>
        <p:grpSpPr>
          <a:xfrm>
            <a:off x="1335490" y="6649811"/>
            <a:ext cx="1229057" cy="1229057"/>
            <a:chOff x="0" y="0"/>
            <a:chExt cx="1913890" cy="1913890"/>
          </a:xfrm>
        </p:grpSpPr>
        <p:sp>
          <p:nvSpPr>
            <p:cNvPr id="9" name="Freeform 9"/>
            <p:cNvSpPr/>
            <p:nvPr/>
          </p:nvSpPr>
          <p:spPr>
            <a:xfrm>
              <a:off x="0" y="0"/>
              <a:ext cx="1913890" cy="1913890"/>
            </a:xfrm>
            <a:custGeom>
              <a:avLst/>
              <a:gdLst/>
              <a:ahLst/>
              <a:cxnLst/>
              <a:rect l="l" t="t" r="r" b="b"/>
              <a:pathLst>
                <a:path w="1913890" h="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9DEFF"/>
            </a:solidFill>
          </p:spPr>
        </p:sp>
      </p:grpSp>
      <p:grpSp>
        <p:nvGrpSpPr>
          <p:cNvPr id="10" name="Group 10"/>
          <p:cNvGrpSpPr/>
          <p:nvPr/>
        </p:nvGrpSpPr>
        <p:grpSpPr>
          <a:xfrm>
            <a:off x="6929286" y="6649811"/>
            <a:ext cx="1229057" cy="1229057"/>
            <a:chOff x="0" y="0"/>
            <a:chExt cx="1913890" cy="1913890"/>
          </a:xfrm>
        </p:grpSpPr>
        <p:sp>
          <p:nvSpPr>
            <p:cNvPr id="11" name="Freeform 11"/>
            <p:cNvSpPr/>
            <p:nvPr/>
          </p:nvSpPr>
          <p:spPr>
            <a:xfrm>
              <a:off x="0" y="0"/>
              <a:ext cx="1913890" cy="1913890"/>
            </a:xfrm>
            <a:custGeom>
              <a:avLst/>
              <a:gdLst/>
              <a:ahLst/>
              <a:cxnLst/>
              <a:rect l="l" t="t" r="r" b="b"/>
              <a:pathLst>
                <a:path w="1913890" h="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9DEFF"/>
            </a:solidFill>
          </p:spPr>
        </p:sp>
      </p:grpSp>
      <p:grpSp>
        <p:nvGrpSpPr>
          <p:cNvPr id="12" name="Group 12"/>
          <p:cNvGrpSpPr/>
          <p:nvPr/>
        </p:nvGrpSpPr>
        <p:grpSpPr>
          <a:xfrm>
            <a:off x="12529033" y="6649811"/>
            <a:ext cx="1229057" cy="1229057"/>
            <a:chOff x="0" y="0"/>
            <a:chExt cx="1913890" cy="1913890"/>
          </a:xfrm>
        </p:grpSpPr>
        <p:sp>
          <p:nvSpPr>
            <p:cNvPr id="13" name="Freeform 13"/>
            <p:cNvSpPr/>
            <p:nvPr/>
          </p:nvSpPr>
          <p:spPr>
            <a:xfrm>
              <a:off x="0" y="0"/>
              <a:ext cx="1913890" cy="1913890"/>
            </a:xfrm>
            <a:custGeom>
              <a:avLst/>
              <a:gdLst/>
              <a:ahLst/>
              <a:cxnLst/>
              <a:rect l="l" t="t" r="r" b="b"/>
              <a:pathLst>
                <a:path w="1913890" h="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9DEFF"/>
            </a:solidFill>
          </p:spPr>
        </p:sp>
      </p:grpSp>
      <p:pic>
        <p:nvPicPr>
          <p:cNvPr id="14" name="Picture 1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46625" y="3419290"/>
            <a:ext cx="612739" cy="524658"/>
          </a:xfrm>
          <a:prstGeom prst="rect">
            <a:avLst/>
          </a:prstGeom>
        </p:spPr>
      </p:pic>
      <p:pic>
        <p:nvPicPr>
          <p:cNvPr id="15" name="Picture 1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2866708" y="3402489"/>
            <a:ext cx="559660" cy="558261"/>
          </a:xfrm>
          <a:prstGeom prst="rect">
            <a:avLst/>
          </a:prstGeom>
        </p:spPr>
      </p:pic>
      <p:pic>
        <p:nvPicPr>
          <p:cNvPr id="16" name="Picture 16"/>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95309" y="6994511"/>
            <a:ext cx="515372" cy="539657"/>
          </a:xfrm>
          <a:prstGeom prst="rect">
            <a:avLst/>
          </a:prstGeom>
        </p:spPr>
      </p:pic>
      <p:pic>
        <p:nvPicPr>
          <p:cNvPr id="17" name="Picture 17"/>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7256224" y="6976749"/>
            <a:ext cx="575181" cy="575181"/>
          </a:xfrm>
          <a:prstGeom prst="rect">
            <a:avLst/>
          </a:prstGeom>
        </p:spPr>
      </p:pic>
      <p:pic>
        <p:nvPicPr>
          <p:cNvPr id="18" name="Picture 18"/>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2861828" y="6989297"/>
            <a:ext cx="563468" cy="550085"/>
          </a:xfrm>
          <a:prstGeom prst="rect">
            <a:avLst/>
          </a:prstGeom>
        </p:spPr>
      </p:pic>
      <p:pic>
        <p:nvPicPr>
          <p:cNvPr id="19" name="Picture 19"/>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a:fillRect/>
          </a:stretch>
        </p:blipFill>
        <p:spPr>
          <a:xfrm>
            <a:off x="7214753" y="3402489"/>
            <a:ext cx="664075" cy="643323"/>
          </a:xfrm>
          <a:prstGeom prst="rect">
            <a:avLst/>
          </a:prstGeom>
        </p:spPr>
      </p:pic>
      <p:sp>
        <p:nvSpPr>
          <p:cNvPr id="20" name="TextBox 20"/>
          <p:cNvSpPr txBox="1"/>
          <p:nvPr/>
        </p:nvSpPr>
        <p:spPr>
          <a:xfrm>
            <a:off x="6533573" y="432796"/>
            <a:ext cx="5220853" cy="873199"/>
          </a:xfrm>
          <a:prstGeom prst="rect">
            <a:avLst/>
          </a:prstGeom>
        </p:spPr>
        <p:txBody>
          <a:bodyPr lIns="0" tIns="0" rIns="0" bIns="0" rtlCol="0" anchor="t">
            <a:spAutoFit/>
          </a:bodyPr>
          <a:lstStyle/>
          <a:p>
            <a:pPr algn="ctr">
              <a:lnSpc>
                <a:spcPts val="7084"/>
              </a:lnSpc>
            </a:pPr>
            <a:r>
              <a:rPr lang="en-US" sz="5060" spc="126">
                <a:solidFill>
                  <a:srgbClr val="000000"/>
                </a:solidFill>
                <a:latin typeface="Rubik Bold"/>
              </a:rPr>
              <a:t>What's Included</a:t>
            </a:r>
          </a:p>
        </p:txBody>
      </p:sp>
      <p:sp>
        <p:nvSpPr>
          <p:cNvPr id="21" name="TextBox 21"/>
          <p:cNvSpPr txBox="1"/>
          <p:nvPr/>
        </p:nvSpPr>
        <p:spPr>
          <a:xfrm>
            <a:off x="4698828" y="1537251"/>
            <a:ext cx="8890344" cy="731905"/>
          </a:xfrm>
          <a:prstGeom prst="rect">
            <a:avLst/>
          </a:prstGeom>
        </p:spPr>
        <p:txBody>
          <a:bodyPr lIns="0" tIns="0" rIns="0" bIns="0" rtlCol="0" anchor="t">
            <a:spAutoFit/>
          </a:bodyPr>
          <a:lstStyle/>
          <a:p>
            <a:pPr algn="ctr">
              <a:lnSpc>
                <a:spcPts val="2951"/>
              </a:lnSpc>
            </a:pPr>
            <a:r>
              <a:rPr lang="en-US" sz="1967">
                <a:solidFill>
                  <a:srgbClr val="000000">
                    <a:alpha val="80000"/>
                  </a:srgbClr>
                </a:solidFill>
                <a:latin typeface="Open Sans"/>
              </a:rPr>
              <a:t>Presentations are communication tools that can be used as lectures, speeches, reports, and more.</a:t>
            </a:r>
          </a:p>
        </p:txBody>
      </p:sp>
      <p:sp>
        <p:nvSpPr>
          <p:cNvPr id="22" name="TextBox 22"/>
          <p:cNvSpPr txBox="1"/>
          <p:nvPr/>
        </p:nvSpPr>
        <p:spPr>
          <a:xfrm>
            <a:off x="1338466" y="4596855"/>
            <a:ext cx="3794630" cy="411332"/>
          </a:xfrm>
          <a:prstGeom prst="rect">
            <a:avLst/>
          </a:prstGeom>
        </p:spPr>
        <p:txBody>
          <a:bodyPr lIns="0" tIns="0" rIns="0" bIns="0" rtlCol="0" anchor="t">
            <a:spAutoFit/>
          </a:bodyPr>
          <a:lstStyle/>
          <a:p>
            <a:pPr>
              <a:lnSpc>
                <a:spcPts val="3289"/>
              </a:lnSpc>
            </a:pPr>
            <a:r>
              <a:rPr lang="en-US" sz="2530">
                <a:solidFill>
                  <a:srgbClr val="000000"/>
                </a:solidFill>
                <a:latin typeface="Rubik Bold"/>
              </a:rPr>
              <a:t>Chat and messaging</a:t>
            </a:r>
          </a:p>
        </p:txBody>
      </p:sp>
      <p:sp>
        <p:nvSpPr>
          <p:cNvPr id="23" name="TextBox 23"/>
          <p:cNvSpPr txBox="1"/>
          <p:nvPr/>
        </p:nvSpPr>
        <p:spPr>
          <a:xfrm>
            <a:off x="1338466" y="5221815"/>
            <a:ext cx="4423477" cy="625986"/>
          </a:xfrm>
          <a:prstGeom prst="rect">
            <a:avLst/>
          </a:prstGeom>
        </p:spPr>
        <p:txBody>
          <a:bodyPr lIns="0" tIns="0" rIns="0" bIns="0" rtlCol="0" anchor="t">
            <a:spAutoFit/>
          </a:bodyPr>
          <a:lstStyle/>
          <a:p>
            <a:pPr>
              <a:lnSpc>
                <a:spcPts val="2530"/>
              </a:lnSpc>
            </a:pPr>
            <a:r>
              <a:rPr lang="en-US" sz="1686">
                <a:solidFill>
                  <a:srgbClr val="000000">
                    <a:alpha val="80000"/>
                  </a:srgbClr>
                </a:solidFill>
                <a:latin typeface="Open Sans"/>
              </a:rPr>
              <a:t>Presentations are communication tools that can be used as lectures.</a:t>
            </a:r>
          </a:p>
        </p:txBody>
      </p:sp>
      <p:sp>
        <p:nvSpPr>
          <p:cNvPr id="24" name="TextBox 24"/>
          <p:cNvSpPr txBox="1"/>
          <p:nvPr/>
        </p:nvSpPr>
        <p:spPr>
          <a:xfrm>
            <a:off x="6932262" y="4596855"/>
            <a:ext cx="3794630" cy="411332"/>
          </a:xfrm>
          <a:prstGeom prst="rect">
            <a:avLst/>
          </a:prstGeom>
        </p:spPr>
        <p:txBody>
          <a:bodyPr lIns="0" tIns="0" rIns="0" bIns="0" rtlCol="0" anchor="t">
            <a:spAutoFit/>
          </a:bodyPr>
          <a:lstStyle/>
          <a:p>
            <a:pPr>
              <a:lnSpc>
                <a:spcPts val="3289"/>
              </a:lnSpc>
            </a:pPr>
            <a:r>
              <a:rPr lang="en-US" sz="2530">
                <a:solidFill>
                  <a:srgbClr val="000000"/>
                </a:solidFill>
                <a:latin typeface="Rubik Bold"/>
              </a:rPr>
              <a:t>Document generation</a:t>
            </a:r>
          </a:p>
        </p:txBody>
      </p:sp>
      <p:sp>
        <p:nvSpPr>
          <p:cNvPr id="25" name="TextBox 25"/>
          <p:cNvSpPr txBox="1"/>
          <p:nvPr/>
        </p:nvSpPr>
        <p:spPr>
          <a:xfrm>
            <a:off x="6932262" y="5221815"/>
            <a:ext cx="4423477" cy="625986"/>
          </a:xfrm>
          <a:prstGeom prst="rect">
            <a:avLst/>
          </a:prstGeom>
        </p:spPr>
        <p:txBody>
          <a:bodyPr lIns="0" tIns="0" rIns="0" bIns="0" rtlCol="0" anchor="t">
            <a:spAutoFit/>
          </a:bodyPr>
          <a:lstStyle/>
          <a:p>
            <a:pPr>
              <a:lnSpc>
                <a:spcPts val="2530"/>
              </a:lnSpc>
            </a:pPr>
            <a:r>
              <a:rPr lang="en-US" sz="1686">
                <a:solidFill>
                  <a:srgbClr val="000000">
                    <a:alpha val="80000"/>
                  </a:srgbClr>
                </a:solidFill>
                <a:latin typeface="Open Sans"/>
              </a:rPr>
              <a:t>Presentations are communication tools that can be used as lectures.</a:t>
            </a:r>
          </a:p>
        </p:txBody>
      </p:sp>
      <p:sp>
        <p:nvSpPr>
          <p:cNvPr id="26" name="TextBox 26"/>
          <p:cNvSpPr txBox="1"/>
          <p:nvPr/>
        </p:nvSpPr>
        <p:spPr>
          <a:xfrm>
            <a:off x="12532009" y="4596855"/>
            <a:ext cx="3794630" cy="411332"/>
          </a:xfrm>
          <a:prstGeom prst="rect">
            <a:avLst/>
          </a:prstGeom>
        </p:spPr>
        <p:txBody>
          <a:bodyPr lIns="0" tIns="0" rIns="0" bIns="0" rtlCol="0" anchor="t">
            <a:spAutoFit/>
          </a:bodyPr>
          <a:lstStyle/>
          <a:p>
            <a:pPr>
              <a:lnSpc>
                <a:spcPts val="3289"/>
              </a:lnSpc>
            </a:pPr>
            <a:r>
              <a:rPr lang="en-US" sz="2530">
                <a:solidFill>
                  <a:srgbClr val="000000"/>
                </a:solidFill>
                <a:latin typeface="Rubik Bold"/>
              </a:rPr>
              <a:t>Fast Process</a:t>
            </a:r>
          </a:p>
        </p:txBody>
      </p:sp>
      <p:sp>
        <p:nvSpPr>
          <p:cNvPr id="27" name="TextBox 27"/>
          <p:cNvSpPr txBox="1"/>
          <p:nvPr/>
        </p:nvSpPr>
        <p:spPr>
          <a:xfrm>
            <a:off x="12532009" y="5221815"/>
            <a:ext cx="4423477" cy="625986"/>
          </a:xfrm>
          <a:prstGeom prst="rect">
            <a:avLst/>
          </a:prstGeom>
        </p:spPr>
        <p:txBody>
          <a:bodyPr lIns="0" tIns="0" rIns="0" bIns="0" rtlCol="0" anchor="t">
            <a:spAutoFit/>
          </a:bodyPr>
          <a:lstStyle/>
          <a:p>
            <a:pPr>
              <a:lnSpc>
                <a:spcPts val="2530"/>
              </a:lnSpc>
            </a:pPr>
            <a:r>
              <a:rPr lang="en-US" sz="1686">
                <a:solidFill>
                  <a:srgbClr val="000000">
                    <a:alpha val="80000"/>
                  </a:srgbClr>
                </a:solidFill>
                <a:latin typeface="Open Sans"/>
              </a:rPr>
              <a:t>Presentations are communication tools that can be used as lectures.</a:t>
            </a:r>
          </a:p>
        </p:txBody>
      </p:sp>
      <p:sp>
        <p:nvSpPr>
          <p:cNvPr id="28" name="TextBox 28"/>
          <p:cNvSpPr txBox="1"/>
          <p:nvPr/>
        </p:nvSpPr>
        <p:spPr>
          <a:xfrm>
            <a:off x="1335490" y="8179576"/>
            <a:ext cx="3794630" cy="411332"/>
          </a:xfrm>
          <a:prstGeom prst="rect">
            <a:avLst/>
          </a:prstGeom>
        </p:spPr>
        <p:txBody>
          <a:bodyPr lIns="0" tIns="0" rIns="0" bIns="0" rtlCol="0" anchor="t">
            <a:spAutoFit/>
          </a:bodyPr>
          <a:lstStyle/>
          <a:p>
            <a:pPr>
              <a:lnSpc>
                <a:spcPts val="3289"/>
              </a:lnSpc>
            </a:pPr>
            <a:r>
              <a:rPr lang="en-US" sz="2530">
                <a:solidFill>
                  <a:srgbClr val="000000"/>
                </a:solidFill>
                <a:latin typeface="Rubik Bold"/>
              </a:rPr>
              <a:t>Data processing</a:t>
            </a:r>
          </a:p>
        </p:txBody>
      </p:sp>
      <p:sp>
        <p:nvSpPr>
          <p:cNvPr id="29" name="TextBox 29"/>
          <p:cNvSpPr txBox="1"/>
          <p:nvPr/>
        </p:nvSpPr>
        <p:spPr>
          <a:xfrm>
            <a:off x="1335490" y="8804536"/>
            <a:ext cx="4423477" cy="625986"/>
          </a:xfrm>
          <a:prstGeom prst="rect">
            <a:avLst/>
          </a:prstGeom>
        </p:spPr>
        <p:txBody>
          <a:bodyPr lIns="0" tIns="0" rIns="0" bIns="0" rtlCol="0" anchor="t">
            <a:spAutoFit/>
          </a:bodyPr>
          <a:lstStyle/>
          <a:p>
            <a:pPr>
              <a:lnSpc>
                <a:spcPts val="2530"/>
              </a:lnSpc>
            </a:pPr>
            <a:r>
              <a:rPr lang="en-US" sz="1686">
                <a:solidFill>
                  <a:srgbClr val="000000">
                    <a:alpha val="80000"/>
                  </a:srgbClr>
                </a:solidFill>
                <a:latin typeface="Open Sans"/>
              </a:rPr>
              <a:t>Presentations are communication tools that can be used as lectures.</a:t>
            </a:r>
          </a:p>
        </p:txBody>
      </p:sp>
      <p:sp>
        <p:nvSpPr>
          <p:cNvPr id="30" name="TextBox 30"/>
          <p:cNvSpPr txBox="1"/>
          <p:nvPr/>
        </p:nvSpPr>
        <p:spPr>
          <a:xfrm>
            <a:off x="6929286" y="8179576"/>
            <a:ext cx="4157409" cy="411472"/>
          </a:xfrm>
          <a:prstGeom prst="rect">
            <a:avLst/>
          </a:prstGeom>
        </p:spPr>
        <p:txBody>
          <a:bodyPr lIns="0" tIns="0" rIns="0" bIns="0" rtlCol="0" anchor="t">
            <a:spAutoFit/>
          </a:bodyPr>
          <a:lstStyle/>
          <a:p>
            <a:pPr>
              <a:lnSpc>
                <a:spcPts val="3289"/>
              </a:lnSpc>
            </a:pPr>
            <a:r>
              <a:rPr lang="en-US" sz="2530">
                <a:solidFill>
                  <a:srgbClr val="000000"/>
                </a:solidFill>
                <a:latin typeface="Rubik Bold"/>
              </a:rPr>
              <a:t>Budgeting &amp; scheduling</a:t>
            </a:r>
          </a:p>
        </p:txBody>
      </p:sp>
      <p:sp>
        <p:nvSpPr>
          <p:cNvPr id="31" name="TextBox 31"/>
          <p:cNvSpPr txBox="1"/>
          <p:nvPr/>
        </p:nvSpPr>
        <p:spPr>
          <a:xfrm>
            <a:off x="6929286" y="8804536"/>
            <a:ext cx="4423477" cy="625986"/>
          </a:xfrm>
          <a:prstGeom prst="rect">
            <a:avLst/>
          </a:prstGeom>
        </p:spPr>
        <p:txBody>
          <a:bodyPr lIns="0" tIns="0" rIns="0" bIns="0" rtlCol="0" anchor="t">
            <a:spAutoFit/>
          </a:bodyPr>
          <a:lstStyle/>
          <a:p>
            <a:pPr>
              <a:lnSpc>
                <a:spcPts val="2530"/>
              </a:lnSpc>
            </a:pPr>
            <a:r>
              <a:rPr lang="en-US" sz="1686">
                <a:solidFill>
                  <a:srgbClr val="000000">
                    <a:alpha val="80000"/>
                  </a:srgbClr>
                </a:solidFill>
                <a:latin typeface="Open Sans"/>
              </a:rPr>
              <a:t>Presentations are communication tools that can be used as lectures.</a:t>
            </a:r>
          </a:p>
        </p:txBody>
      </p:sp>
      <p:sp>
        <p:nvSpPr>
          <p:cNvPr id="32" name="TextBox 32"/>
          <p:cNvSpPr txBox="1"/>
          <p:nvPr/>
        </p:nvSpPr>
        <p:spPr>
          <a:xfrm>
            <a:off x="12529033" y="8179576"/>
            <a:ext cx="3794630" cy="411332"/>
          </a:xfrm>
          <a:prstGeom prst="rect">
            <a:avLst/>
          </a:prstGeom>
        </p:spPr>
        <p:txBody>
          <a:bodyPr lIns="0" tIns="0" rIns="0" bIns="0" rtlCol="0" anchor="t">
            <a:spAutoFit/>
          </a:bodyPr>
          <a:lstStyle/>
          <a:p>
            <a:pPr>
              <a:lnSpc>
                <a:spcPts val="3289"/>
              </a:lnSpc>
            </a:pPr>
            <a:r>
              <a:rPr lang="en-US" sz="2530">
                <a:solidFill>
                  <a:srgbClr val="000000"/>
                </a:solidFill>
                <a:latin typeface="Rubik Bold"/>
              </a:rPr>
              <a:t>Good quality website</a:t>
            </a:r>
          </a:p>
        </p:txBody>
      </p:sp>
      <p:sp>
        <p:nvSpPr>
          <p:cNvPr id="33" name="TextBox 33"/>
          <p:cNvSpPr txBox="1"/>
          <p:nvPr/>
        </p:nvSpPr>
        <p:spPr>
          <a:xfrm>
            <a:off x="12529033" y="8804536"/>
            <a:ext cx="4423477" cy="625986"/>
          </a:xfrm>
          <a:prstGeom prst="rect">
            <a:avLst/>
          </a:prstGeom>
        </p:spPr>
        <p:txBody>
          <a:bodyPr lIns="0" tIns="0" rIns="0" bIns="0" rtlCol="0" anchor="t">
            <a:spAutoFit/>
          </a:bodyPr>
          <a:lstStyle/>
          <a:p>
            <a:pPr>
              <a:lnSpc>
                <a:spcPts val="2530"/>
              </a:lnSpc>
            </a:pPr>
            <a:r>
              <a:rPr lang="en-US" sz="1686">
                <a:solidFill>
                  <a:srgbClr val="000000">
                    <a:alpha val="80000"/>
                  </a:srgbClr>
                </a:solidFill>
                <a:latin typeface="Open Sans"/>
              </a:rPr>
              <a:t>Presentations are communication tools that can be used as lectures.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616</Words>
  <Application>Microsoft Office PowerPoint</Application>
  <PresentationFormat>Custom</PresentationFormat>
  <Paragraphs>97</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Rubik</vt:lpstr>
      <vt:lpstr>Rubik Bold</vt:lpstr>
      <vt:lpstr>Open Sans</vt:lpstr>
      <vt:lpstr>Rockwell</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Lập trình .NET - Chinh Chien</dc:title>
  <cp:lastModifiedBy>Keios Starqua</cp:lastModifiedBy>
  <cp:revision>1</cp:revision>
  <dcterms:created xsi:type="dcterms:W3CDTF">2006-08-16T00:00:00Z</dcterms:created>
  <dcterms:modified xsi:type="dcterms:W3CDTF">2022-06-07T04:04:12Z</dcterms:modified>
  <dc:identifier>DAFC427ule0</dc:identifier>
</cp:coreProperties>
</file>

<file path=docProps/thumbnail.jpeg>
</file>